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comments/modernComment_34D_2E5278D6.xml" ContentType="application/vnd.ms-powerpoint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7" r:id="rId2"/>
    <p:sldId id="258" r:id="rId3"/>
    <p:sldId id="879" r:id="rId4"/>
    <p:sldId id="260" r:id="rId5"/>
    <p:sldId id="891" r:id="rId6"/>
    <p:sldId id="888" r:id="rId7"/>
    <p:sldId id="880" r:id="rId8"/>
    <p:sldId id="872" r:id="rId9"/>
    <p:sldId id="837" r:id="rId10"/>
    <p:sldId id="876" r:id="rId11"/>
    <p:sldId id="851" r:id="rId12"/>
    <p:sldId id="883" r:id="rId13"/>
    <p:sldId id="877" r:id="rId14"/>
    <p:sldId id="874" r:id="rId15"/>
    <p:sldId id="845" r:id="rId16"/>
    <p:sldId id="890" r:id="rId17"/>
    <p:sldId id="875" r:id="rId18"/>
    <p:sldId id="844" r:id="rId19"/>
    <p:sldId id="887" r:id="rId20"/>
    <p:sldId id="847" r:id="rId21"/>
    <p:sldId id="287" r:id="rId22"/>
    <p:sldId id="886" r:id="rId23"/>
    <p:sldId id="881" r:id="rId24"/>
    <p:sldId id="271" r:id="rId25"/>
    <p:sldId id="273" r:id="rId26"/>
    <p:sldId id="882" r:id="rId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11FFAA72-58CB-4EC5-AF2E-C19FFF8E9520}">
          <p14:sldIdLst>
            <p14:sldId id="257"/>
            <p14:sldId id="258"/>
          </p14:sldIdLst>
        </p14:section>
        <p14:section name="Unternehmensvorstellung" id="{1FDDE91F-1640-4E2C-A622-E4164BD98A24}">
          <p14:sldIdLst>
            <p14:sldId id="879"/>
            <p14:sldId id="260"/>
            <p14:sldId id="891"/>
            <p14:sldId id="888"/>
          </p14:sldIdLst>
        </p14:section>
        <p14:section name="IDEA" id="{DC366DF2-5069-42B9-A1A9-C6C416897F8F}">
          <p14:sldIdLst>
            <p14:sldId id="880"/>
            <p14:sldId id="872"/>
            <p14:sldId id="837"/>
            <p14:sldId id="876"/>
            <p14:sldId id="851"/>
            <p14:sldId id="883"/>
            <p14:sldId id="877"/>
            <p14:sldId id="874"/>
            <p14:sldId id="845"/>
            <p14:sldId id="890"/>
            <p14:sldId id="875"/>
            <p14:sldId id="844"/>
            <p14:sldId id="887"/>
            <p14:sldId id="847"/>
            <p14:sldId id="287"/>
            <p14:sldId id="886"/>
          </p14:sldIdLst>
        </p14:section>
        <p14:section name="Kontaktdaten" id="{3EC35E02-203A-423C-823E-80005DCC74FB}">
          <p14:sldIdLst>
            <p14:sldId id="881"/>
            <p14:sldId id="271"/>
            <p14:sldId id="273"/>
            <p14:sldId id="8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C0F4239-099E-F721-3345-665711ACF501}" name="Barca Simona (MRK GmbH)" initials="SB" userId="S::Simona.Barca@mrk.de::a3025ff2-18cb-4b81-8b22-96e6d458bfc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043D"/>
    <a:srgbClr val="4F2984"/>
    <a:srgbClr val="7D0D43"/>
    <a:srgbClr val="601640"/>
    <a:srgbClr val="601540"/>
    <a:srgbClr val="981051"/>
    <a:srgbClr val="F7AFD1"/>
    <a:srgbClr val="CD156D"/>
    <a:srgbClr val="AE125C"/>
    <a:srgbClr val="BC14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82" d="100"/>
          <a:sy n="82" d="100"/>
        </p:scale>
        <p:origin x="62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omments/modernComment_34D_2E5278D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B7B5B31-3102-4A96-9033-6BD01A097351}" authorId="{3C0F4239-099E-F721-3345-665711ACF501}" created="2024-04-04T11:12:24.287">
    <pc:sldMkLst xmlns:pc="http://schemas.microsoft.com/office/powerpoint/2013/main/command">
      <pc:docMk/>
      <pc:sldMk cId="777156822" sldId="845"/>
    </pc:sldMkLst>
    <p188:txBody>
      <a:bodyPr/>
      <a:lstStyle/>
      <a:p>
        <a:r>
          <a:rPr lang="de-DE"/>
          <a:t>1‒ Standardisierungsentwurf für Schnittstelle von DMS an AFCS
2‒ Evaluation/Auswahl Standards für Schnittstelle von AFCS zum ADS
3‒ Standardisierung/Harmonisierung Positionsdaten-Schnittstellen (Pre-
Study mit ITxPT)</a:t>
        </a:r>
      </a:p>
    </p188:txBody>
  </p188:cm>
</p188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svg"/><Relationship Id="rId1" Type="http://schemas.openxmlformats.org/officeDocument/2006/relationships/image" Target="../media/image76.png"/><Relationship Id="rId4" Type="http://schemas.openxmlformats.org/officeDocument/2006/relationships/image" Target="../media/image7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svg"/><Relationship Id="rId1" Type="http://schemas.openxmlformats.org/officeDocument/2006/relationships/image" Target="../media/image76.png"/><Relationship Id="rId4" Type="http://schemas.openxmlformats.org/officeDocument/2006/relationships/image" Target="../media/image7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61CCAF-32F9-421E-95E0-BBBDAD817238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91BB917E-6719-4E94-B18B-9747428F1BA0}">
      <dgm:prSet phldrT="[Text]" custT="1"/>
      <dgm:spPr>
        <a:blipFill dpi="0" rotWithShape="0">
          <a:blip xmlns:r="http://schemas.openxmlformats.org/officeDocument/2006/relationships" r:embed="rId1"/>
          <a:srcRect/>
          <a:stretch>
            <a:fillRect t="6738" b="6738"/>
          </a:stretch>
        </a:blipFill>
        <a:ln>
          <a:solidFill>
            <a:srgbClr val="7D0D43"/>
          </a:solidFill>
        </a:ln>
      </dgm:spPr>
      <dgm:t>
        <a:bodyPr/>
        <a:lstStyle/>
        <a:p>
          <a:r>
            <a:rPr lang="de-DE" sz="1600" dirty="0"/>
            <a:t> </a:t>
          </a:r>
        </a:p>
      </dgm:t>
    </dgm:pt>
    <dgm:pt modelId="{988CAC65-5D87-48F1-99D0-BA7CC6B28AED}" type="parTrans" cxnId="{4F82DFC9-4DF4-4B50-B2DE-4E4024DBF2F2}">
      <dgm:prSet/>
      <dgm:spPr/>
      <dgm:t>
        <a:bodyPr/>
        <a:lstStyle/>
        <a:p>
          <a:endParaRPr lang="de-DE" sz="1600"/>
        </a:p>
      </dgm:t>
    </dgm:pt>
    <dgm:pt modelId="{2A63A140-ADA4-4DA6-890D-4DA3A3C1D5F9}" type="sibTrans" cxnId="{4F82DFC9-4DF4-4B50-B2DE-4E4024DBF2F2}">
      <dgm:prSet/>
      <dgm:spPr>
        <a:blipFill dpi="0" rotWithShape="1">
          <a:blip xmlns:r="http://schemas.openxmlformats.org/officeDocument/2006/relationships" r:embed="rId2"/>
          <a:srcRect/>
          <a:stretch>
            <a:fillRect l="34563" r="34563"/>
          </a:stretch>
        </a:blipFill>
        <a:ln>
          <a:solidFill>
            <a:srgbClr val="7D0D43"/>
          </a:solidFill>
        </a:ln>
      </dgm:spPr>
      <dgm:t>
        <a:bodyPr/>
        <a:lstStyle/>
        <a:p>
          <a:endParaRPr lang="de-DE" sz="1600"/>
        </a:p>
      </dgm:t>
    </dgm:pt>
    <dgm:pt modelId="{3CDEDEA3-0814-4C60-A111-9625FCCF7B79}">
      <dgm:prSet phldrT="[Text]" custT="1"/>
      <dgm:spPr>
        <a:blipFill dpi="0" rotWithShape="0">
          <a:blip xmlns:r="http://schemas.openxmlformats.org/officeDocument/2006/relationships" r:embed="rId3"/>
          <a:srcRect/>
          <a:stretch>
            <a:fillRect l="-22516" t="-220005" r="-528230" b="-38607"/>
          </a:stretch>
        </a:blipFill>
        <a:ln>
          <a:solidFill>
            <a:srgbClr val="7D0D43"/>
          </a:solidFill>
        </a:ln>
      </dgm:spPr>
      <dgm:t>
        <a:bodyPr anchor="b" anchorCtr="1"/>
        <a:lstStyle/>
        <a:p>
          <a:r>
            <a:rPr lang="de-DE" sz="1000" baseline="0" dirty="0"/>
            <a:t> </a:t>
          </a:r>
          <a:endParaRPr lang="de-DE" sz="1000" dirty="0"/>
        </a:p>
      </dgm:t>
    </dgm:pt>
    <dgm:pt modelId="{217E8D28-A8AB-4502-A60E-CEB1E3320AC4}" type="parTrans" cxnId="{B628AB4E-560A-445D-A9CB-8EB2A3DC5CC8}">
      <dgm:prSet/>
      <dgm:spPr/>
      <dgm:t>
        <a:bodyPr/>
        <a:lstStyle/>
        <a:p>
          <a:endParaRPr lang="de-DE" sz="1600"/>
        </a:p>
      </dgm:t>
    </dgm:pt>
    <dgm:pt modelId="{4F91D8FC-2A53-4D30-B687-7F026AA2DF24}" type="sibTrans" cxnId="{B628AB4E-560A-445D-A9CB-8EB2A3DC5CC8}">
      <dgm:prSet/>
      <dgm:spPr>
        <a:blipFill dpi="0" rotWithShape="1">
          <a:blip xmlns:r="http://schemas.openxmlformats.org/officeDocument/2006/relationships" r:embed="rId3"/>
          <a:srcRect/>
          <a:stretch>
            <a:fillRect l="-9032" t="-61666" r="-399922" b="-118812"/>
          </a:stretch>
        </a:blipFill>
        <a:ln>
          <a:solidFill>
            <a:srgbClr val="7D0D43"/>
          </a:solidFill>
        </a:ln>
      </dgm:spPr>
      <dgm:t>
        <a:bodyPr anchor="ctr" anchorCtr="0"/>
        <a:lstStyle/>
        <a:p>
          <a:endParaRPr lang="de-DE" sz="1600"/>
        </a:p>
      </dgm:t>
    </dgm:pt>
    <dgm:pt modelId="{BD97DF60-B1C8-417C-83FC-3642EA63A209}">
      <dgm:prSet phldrT="[Text]" custT="1"/>
      <dgm:spPr>
        <a:blipFill dpi="0" rotWithShape="0">
          <a:blip xmlns:r="http://schemas.openxmlformats.org/officeDocument/2006/relationships" r:embed="rId3"/>
          <a:srcRect/>
          <a:stretch>
            <a:fillRect l="-422339" t="-200633" r="-54291" b="-17135"/>
          </a:stretch>
        </a:blipFill>
        <a:ln>
          <a:solidFill>
            <a:srgbClr val="7D0D43"/>
          </a:solidFill>
        </a:ln>
      </dgm:spPr>
      <dgm:t>
        <a:bodyPr anchor="b" anchorCtr="0"/>
        <a:lstStyle/>
        <a:p>
          <a:endParaRPr lang="de-DE" sz="1000" dirty="0">
            <a:solidFill>
              <a:schemeClr val="bg1"/>
            </a:solidFill>
          </a:endParaRPr>
        </a:p>
      </dgm:t>
    </dgm:pt>
    <dgm:pt modelId="{C33C092D-26C6-405E-A592-40B4A1329B22}" type="parTrans" cxnId="{7ADD06C2-4E5D-41F0-BA41-0993EEA5A9A9}">
      <dgm:prSet/>
      <dgm:spPr/>
      <dgm:t>
        <a:bodyPr/>
        <a:lstStyle/>
        <a:p>
          <a:endParaRPr lang="de-DE" sz="1600"/>
        </a:p>
      </dgm:t>
    </dgm:pt>
    <dgm:pt modelId="{C7F5ABC2-0673-49E2-AE66-64005131F5FA}" type="sibTrans" cxnId="{7ADD06C2-4E5D-41F0-BA41-0993EEA5A9A9}">
      <dgm:prSet/>
      <dgm:spPr>
        <a:blipFill dpi="0" rotWithShape="1">
          <a:blip xmlns:r="http://schemas.openxmlformats.org/officeDocument/2006/relationships" r:embed="rId3"/>
          <a:srcRect/>
          <a:stretch>
            <a:fillRect l="-337379" t="-50950" r="-42989" b="-113773"/>
          </a:stretch>
        </a:blipFill>
        <a:ln>
          <a:solidFill>
            <a:srgbClr val="7D0D43"/>
          </a:solidFill>
        </a:ln>
      </dgm:spPr>
      <dgm:t>
        <a:bodyPr/>
        <a:lstStyle/>
        <a:p>
          <a:endParaRPr lang="de-DE" sz="1600"/>
        </a:p>
      </dgm:t>
    </dgm:pt>
    <dgm:pt modelId="{F7430AFA-6EF3-4CF2-9E44-96CBE3A96D55}">
      <dgm:prSet/>
      <dgm:spPr>
        <a:blipFill dpi="0" rotWithShape="0">
          <a:blip xmlns:r="http://schemas.openxmlformats.org/officeDocument/2006/relationships" r:embed="rId4"/>
          <a:srcRect/>
          <a:stretch>
            <a:fillRect t="1157" b="1157"/>
          </a:stretch>
        </a:blipFill>
      </dgm:spPr>
      <dgm:t>
        <a:bodyPr/>
        <a:lstStyle/>
        <a:p>
          <a:endParaRPr lang="de-DE"/>
        </a:p>
      </dgm:t>
    </dgm:pt>
    <dgm:pt modelId="{1D9E7003-E94C-43D6-B400-D207CE09A73B}" type="parTrans" cxnId="{73885064-CB5C-44B7-A17F-02B62E224E71}">
      <dgm:prSet/>
      <dgm:spPr/>
      <dgm:t>
        <a:bodyPr/>
        <a:lstStyle/>
        <a:p>
          <a:endParaRPr lang="de-DE"/>
        </a:p>
      </dgm:t>
    </dgm:pt>
    <dgm:pt modelId="{9D0A53D6-151C-45FF-A651-B3E059DAD754}" type="sibTrans" cxnId="{73885064-CB5C-44B7-A17F-02B62E224E71}">
      <dgm:prSet/>
      <dgm:spPr>
        <a:blipFill dpi="0" rotWithShape="1">
          <a:blip xmlns:r="http://schemas.openxmlformats.org/officeDocument/2006/relationships" r:embed="rId5"/>
          <a:srcRect/>
          <a:stretch>
            <a:fillRect t="1231" b="1231"/>
          </a:stretch>
        </a:blipFill>
        <a:ln>
          <a:solidFill>
            <a:srgbClr val="7D0D43"/>
          </a:solidFill>
        </a:ln>
      </dgm:spPr>
      <dgm:t>
        <a:bodyPr/>
        <a:lstStyle/>
        <a:p>
          <a:endParaRPr lang="de-DE"/>
        </a:p>
      </dgm:t>
    </dgm:pt>
    <dgm:pt modelId="{C91DBD3B-ED91-450F-8C69-CF088C132B15}" type="pres">
      <dgm:prSet presAssocID="{7861CCAF-32F9-421E-95E0-BBBDAD817238}" presName="Name0" presStyleCnt="0">
        <dgm:presLayoutVars>
          <dgm:chMax val="21"/>
          <dgm:chPref val="21"/>
        </dgm:presLayoutVars>
      </dgm:prSet>
      <dgm:spPr/>
    </dgm:pt>
    <dgm:pt modelId="{57AE3FA7-02F7-452A-9FA6-17F994B74340}" type="pres">
      <dgm:prSet presAssocID="{91BB917E-6719-4E94-B18B-9747428F1BA0}" presName="text1" presStyleCnt="0"/>
      <dgm:spPr/>
    </dgm:pt>
    <dgm:pt modelId="{F965C5DE-AF29-481F-8037-5F7894B4805D}" type="pres">
      <dgm:prSet presAssocID="{91BB917E-6719-4E94-B18B-9747428F1BA0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2217C070-70C9-4B5A-9257-6772FF070149}" type="pres">
      <dgm:prSet presAssocID="{91BB917E-6719-4E94-B18B-9747428F1BA0}" presName="textaccent1" presStyleCnt="0"/>
      <dgm:spPr/>
    </dgm:pt>
    <dgm:pt modelId="{F2D1FFB7-0981-4C47-855B-2B963A0A3BF1}" type="pres">
      <dgm:prSet presAssocID="{91BB917E-6719-4E94-B18B-9747428F1BA0}" presName="accentRepeatNode" presStyleLbl="solidAlignAcc1" presStyleIdx="0" presStyleCnt="8" custLinFactX="45309" custLinFactY="-155404" custLinFactNeighborX="100000" custLinFactNeighborY="-200000"/>
      <dgm:spPr>
        <a:solidFill>
          <a:srgbClr val="7D0D43"/>
        </a:solidFill>
        <a:ln>
          <a:solidFill>
            <a:srgbClr val="7D0D43"/>
          </a:solidFill>
        </a:ln>
      </dgm:spPr>
    </dgm:pt>
    <dgm:pt modelId="{E57B1379-A96F-4A2D-A757-FE59D884CD06}" type="pres">
      <dgm:prSet presAssocID="{2A63A140-ADA4-4DA6-890D-4DA3A3C1D5F9}" presName="image1" presStyleCnt="0"/>
      <dgm:spPr/>
    </dgm:pt>
    <dgm:pt modelId="{88E52EF6-39D8-49C2-96DD-5B6ED1B3AFD3}" type="pres">
      <dgm:prSet presAssocID="{2A63A140-ADA4-4DA6-890D-4DA3A3C1D5F9}" presName="imageRepeatNode" presStyleLbl="alignAcc1" presStyleIdx="0" presStyleCnt="4"/>
      <dgm:spPr/>
    </dgm:pt>
    <dgm:pt modelId="{50F20D83-CEF8-4AF7-A8A3-AF504C19452C}" type="pres">
      <dgm:prSet presAssocID="{2A63A140-ADA4-4DA6-890D-4DA3A3C1D5F9}" presName="imageaccent1" presStyleCnt="0"/>
      <dgm:spPr/>
    </dgm:pt>
    <dgm:pt modelId="{2E09A24C-CC6F-470D-B8BB-63D28CF128D8}" type="pres">
      <dgm:prSet presAssocID="{2A63A140-ADA4-4DA6-890D-4DA3A3C1D5F9}" presName="accentRepeatNode" presStyleLbl="solidAlignAcc1" presStyleIdx="1" presStyleCnt="8"/>
      <dgm:spPr>
        <a:solidFill>
          <a:srgbClr val="7D0D43"/>
        </a:solidFill>
        <a:ln>
          <a:solidFill>
            <a:srgbClr val="7D0D43"/>
          </a:solidFill>
        </a:ln>
      </dgm:spPr>
    </dgm:pt>
    <dgm:pt modelId="{84F8CAE8-0997-41BF-BD3D-8D9626627FC9}" type="pres">
      <dgm:prSet presAssocID="{F7430AFA-6EF3-4CF2-9E44-96CBE3A96D55}" presName="text2" presStyleCnt="0"/>
      <dgm:spPr/>
    </dgm:pt>
    <dgm:pt modelId="{F8EC259F-0C5B-4CC7-805A-46979A100FC3}" type="pres">
      <dgm:prSet presAssocID="{F7430AFA-6EF3-4CF2-9E44-96CBE3A96D55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75DC083E-D8C6-4D7F-986F-76FE90873E06}" type="pres">
      <dgm:prSet presAssocID="{F7430AFA-6EF3-4CF2-9E44-96CBE3A96D55}" presName="textaccent2" presStyleCnt="0"/>
      <dgm:spPr/>
    </dgm:pt>
    <dgm:pt modelId="{62722843-EF7C-4342-9DD4-8B88DB474EA9}" type="pres">
      <dgm:prSet presAssocID="{F7430AFA-6EF3-4CF2-9E44-96CBE3A96D55}" presName="accentRepeatNode" presStyleLbl="solidAlignAcc1" presStyleIdx="2" presStyleCnt="8" custLinFactX="-200000" custLinFactNeighborX="-218832" custLinFactNeighborY="6608"/>
      <dgm:spPr>
        <a:solidFill>
          <a:srgbClr val="7D0D43"/>
        </a:solidFill>
        <a:ln>
          <a:solidFill>
            <a:srgbClr val="7D0D43"/>
          </a:solidFill>
        </a:ln>
      </dgm:spPr>
    </dgm:pt>
    <dgm:pt modelId="{A1E50CC6-8179-4117-86AA-A7A566C2B19A}" type="pres">
      <dgm:prSet presAssocID="{9D0A53D6-151C-45FF-A651-B3E059DAD754}" presName="image2" presStyleCnt="0"/>
      <dgm:spPr/>
    </dgm:pt>
    <dgm:pt modelId="{14825D7C-A662-493E-AFF6-1A378B4E2B4B}" type="pres">
      <dgm:prSet presAssocID="{9D0A53D6-151C-45FF-A651-B3E059DAD754}" presName="imageRepeatNode" presStyleLbl="alignAcc1" presStyleIdx="1" presStyleCnt="4"/>
      <dgm:spPr/>
    </dgm:pt>
    <dgm:pt modelId="{2E7D0E54-521B-4C88-B7E2-571E87376586}" type="pres">
      <dgm:prSet presAssocID="{9D0A53D6-151C-45FF-A651-B3E059DAD754}" presName="imageaccent2" presStyleCnt="0"/>
      <dgm:spPr/>
    </dgm:pt>
    <dgm:pt modelId="{301BF34D-A59E-4951-BAFA-997AE728BA96}" type="pres">
      <dgm:prSet presAssocID="{9D0A53D6-151C-45FF-A651-B3E059DAD754}" presName="accentRepeatNode" presStyleLbl="solidAlignAcc1" presStyleIdx="3" presStyleCnt="8"/>
      <dgm:spPr>
        <a:solidFill>
          <a:srgbClr val="7D0D43"/>
        </a:solidFill>
        <a:ln>
          <a:solidFill>
            <a:srgbClr val="7D0D43"/>
          </a:solidFill>
        </a:ln>
      </dgm:spPr>
    </dgm:pt>
    <dgm:pt modelId="{8230E5A0-1E05-4EA9-B457-7ABB350E67B8}" type="pres">
      <dgm:prSet presAssocID="{3CDEDEA3-0814-4C60-A111-9625FCCF7B79}" presName="text3" presStyleCnt="0"/>
      <dgm:spPr/>
    </dgm:pt>
    <dgm:pt modelId="{E5C69987-BC01-48C0-B958-9EEB3E0435F9}" type="pres">
      <dgm:prSet presAssocID="{3CDEDEA3-0814-4C60-A111-9625FCCF7B79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583C41AB-722E-430B-AD28-CCA364CEBC2D}" type="pres">
      <dgm:prSet presAssocID="{3CDEDEA3-0814-4C60-A111-9625FCCF7B79}" presName="textaccent3" presStyleCnt="0"/>
      <dgm:spPr/>
    </dgm:pt>
    <dgm:pt modelId="{E4796D4C-B63F-4255-A7E5-4ECABAB8E33E}" type="pres">
      <dgm:prSet presAssocID="{3CDEDEA3-0814-4C60-A111-9625FCCF7B79}" presName="accentRepeatNode" presStyleLbl="solidAlignAcc1" presStyleIdx="4" presStyleCnt="8" custLinFactX="-200000" custLinFactY="318439" custLinFactNeighborX="-211688" custLinFactNeighborY="400000"/>
      <dgm:spPr>
        <a:solidFill>
          <a:srgbClr val="7D0D43"/>
        </a:solidFill>
        <a:ln>
          <a:solidFill>
            <a:srgbClr val="7D0D43"/>
          </a:solidFill>
        </a:ln>
      </dgm:spPr>
    </dgm:pt>
    <dgm:pt modelId="{288411D1-8141-42DE-906D-2DB543E89D55}" type="pres">
      <dgm:prSet presAssocID="{4F91D8FC-2A53-4D30-B687-7F026AA2DF24}" presName="image3" presStyleCnt="0"/>
      <dgm:spPr/>
    </dgm:pt>
    <dgm:pt modelId="{B24C29E7-83AC-44D9-BDA6-65D3519826F6}" type="pres">
      <dgm:prSet presAssocID="{4F91D8FC-2A53-4D30-B687-7F026AA2DF24}" presName="imageRepeatNode" presStyleLbl="alignAcc1" presStyleIdx="2" presStyleCnt="4"/>
      <dgm:spPr/>
    </dgm:pt>
    <dgm:pt modelId="{16422790-FA53-4EEE-AAB9-1A58D31C29D9}" type="pres">
      <dgm:prSet presAssocID="{4F91D8FC-2A53-4D30-B687-7F026AA2DF24}" presName="imageaccent3" presStyleCnt="0"/>
      <dgm:spPr/>
    </dgm:pt>
    <dgm:pt modelId="{8D71E6C1-25C9-4639-BAB5-583BEEF99310}" type="pres">
      <dgm:prSet presAssocID="{4F91D8FC-2A53-4D30-B687-7F026AA2DF24}" presName="accentRepeatNode" presStyleLbl="solidAlignAcc1" presStyleIdx="5" presStyleCnt="8"/>
      <dgm:spPr>
        <a:solidFill>
          <a:srgbClr val="7D0D43"/>
        </a:solidFill>
        <a:ln>
          <a:solidFill>
            <a:srgbClr val="7D0D43"/>
          </a:solidFill>
        </a:ln>
      </dgm:spPr>
    </dgm:pt>
    <dgm:pt modelId="{F4A1A407-37FB-4DD8-926A-47EA6FD2AA81}" type="pres">
      <dgm:prSet presAssocID="{BD97DF60-B1C8-417C-83FC-3642EA63A209}" presName="text4" presStyleCnt="0"/>
      <dgm:spPr/>
    </dgm:pt>
    <dgm:pt modelId="{836FDCE8-ADA1-4F72-9325-73FD32D1C422}" type="pres">
      <dgm:prSet presAssocID="{BD97DF60-B1C8-417C-83FC-3642EA63A209}" presName="textRepeatNode" presStyleLbl="alignNode1" presStyleIdx="3" presStyleCnt="4" custLinFactNeighborX="-1451" custLinFactNeighborY="352">
        <dgm:presLayoutVars>
          <dgm:chMax val="0"/>
          <dgm:chPref val="0"/>
          <dgm:bulletEnabled val="1"/>
        </dgm:presLayoutVars>
      </dgm:prSet>
      <dgm:spPr/>
    </dgm:pt>
    <dgm:pt modelId="{D26780C9-5F51-41EA-8560-35DCCDD16A92}" type="pres">
      <dgm:prSet presAssocID="{BD97DF60-B1C8-417C-83FC-3642EA63A209}" presName="textaccent4" presStyleCnt="0"/>
      <dgm:spPr/>
    </dgm:pt>
    <dgm:pt modelId="{125F7E58-2BA1-4301-87A1-727B95F26A53}" type="pres">
      <dgm:prSet presAssocID="{BD97DF60-B1C8-417C-83FC-3642EA63A209}" presName="accentRepeatNode" presStyleLbl="solidAlignAcc1" presStyleIdx="6" presStyleCnt="8" custLinFactX="-282486" custLinFactY="-155669" custLinFactNeighborX="-300000" custLinFactNeighborY="-200000"/>
      <dgm:spPr>
        <a:solidFill>
          <a:srgbClr val="7D0D43"/>
        </a:solidFill>
        <a:ln>
          <a:solidFill>
            <a:srgbClr val="7D0D43"/>
          </a:solidFill>
        </a:ln>
      </dgm:spPr>
    </dgm:pt>
    <dgm:pt modelId="{FFBB6D1D-85E9-4CA9-86C7-B029529E089A}" type="pres">
      <dgm:prSet presAssocID="{C7F5ABC2-0673-49E2-AE66-64005131F5FA}" presName="image4" presStyleCnt="0"/>
      <dgm:spPr/>
    </dgm:pt>
    <dgm:pt modelId="{C88F0C6F-526D-4842-9D5E-8B68E23E5A5C}" type="pres">
      <dgm:prSet presAssocID="{C7F5ABC2-0673-49E2-AE66-64005131F5FA}" presName="imageRepeatNode" presStyleLbl="alignAcc1" presStyleIdx="3" presStyleCnt="4"/>
      <dgm:spPr/>
    </dgm:pt>
    <dgm:pt modelId="{6941C38E-E8EB-4C17-AB7A-5DE4487612C4}" type="pres">
      <dgm:prSet presAssocID="{C7F5ABC2-0673-49E2-AE66-64005131F5FA}" presName="imageaccent4" presStyleCnt="0"/>
      <dgm:spPr/>
    </dgm:pt>
    <dgm:pt modelId="{AB9EEA4B-5D14-4DBA-A977-B42F3C512C6B}" type="pres">
      <dgm:prSet presAssocID="{C7F5ABC2-0673-49E2-AE66-64005131F5FA}" presName="accentRepeatNode" presStyleLbl="solidAlignAcc1" presStyleIdx="7" presStyleCnt="8"/>
      <dgm:spPr>
        <a:solidFill>
          <a:srgbClr val="7D0D43"/>
        </a:solidFill>
        <a:ln>
          <a:solidFill>
            <a:srgbClr val="7D0D43"/>
          </a:solidFill>
        </a:ln>
      </dgm:spPr>
    </dgm:pt>
  </dgm:ptLst>
  <dgm:cxnLst>
    <dgm:cxn modelId="{1E73E52E-8673-48CE-BE69-13B6290DDA16}" type="presOf" srcId="{F7430AFA-6EF3-4CF2-9E44-96CBE3A96D55}" destId="{F8EC259F-0C5B-4CC7-805A-46979A100FC3}" srcOrd="0" destOrd="0" presId="urn:microsoft.com/office/officeart/2008/layout/HexagonCluster"/>
    <dgm:cxn modelId="{C1FC6239-DF26-451A-B9D4-E279E7536C8F}" type="presOf" srcId="{91BB917E-6719-4E94-B18B-9747428F1BA0}" destId="{F965C5DE-AF29-481F-8037-5F7894B4805D}" srcOrd="0" destOrd="0" presId="urn:microsoft.com/office/officeart/2008/layout/HexagonCluster"/>
    <dgm:cxn modelId="{73885064-CB5C-44B7-A17F-02B62E224E71}" srcId="{7861CCAF-32F9-421E-95E0-BBBDAD817238}" destId="{F7430AFA-6EF3-4CF2-9E44-96CBE3A96D55}" srcOrd="1" destOrd="0" parTransId="{1D9E7003-E94C-43D6-B400-D207CE09A73B}" sibTransId="{9D0A53D6-151C-45FF-A651-B3E059DAD754}"/>
    <dgm:cxn modelId="{957B236A-D532-4EEE-B92F-810F2B2F9D70}" type="presOf" srcId="{4F91D8FC-2A53-4D30-B687-7F026AA2DF24}" destId="{B24C29E7-83AC-44D9-BDA6-65D3519826F6}" srcOrd="0" destOrd="0" presId="urn:microsoft.com/office/officeart/2008/layout/HexagonCluster"/>
    <dgm:cxn modelId="{B628AB4E-560A-445D-A9CB-8EB2A3DC5CC8}" srcId="{7861CCAF-32F9-421E-95E0-BBBDAD817238}" destId="{3CDEDEA3-0814-4C60-A111-9625FCCF7B79}" srcOrd="2" destOrd="0" parTransId="{217E8D28-A8AB-4502-A60E-CEB1E3320AC4}" sibTransId="{4F91D8FC-2A53-4D30-B687-7F026AA2DF24}"/>
    <dgm:cxn modelId="{6DCF5853-F037-408E-88A4-9ABF34EC4CDF}" type="presOf" srcId="{7861CCAF-32F9-421E-95E0-BBBDAD817238}" destId="{C91DBD3B-ED91-450F-8C69-CF088C132B15}" srcOrd="0" destOrd="0" presId="urn:microsoft.com/office/officeart/2008/layout/HexagonCluster"/>
    <dgm:cxn modelId="{0F25EF77-2FED-458D-80FA-61A6B657E690}" type="presOf" srcId="{2A63A140-ADA4-4DA6-890D-4DA3A3C1D5F9}" destId="{88E52EF6-39D8-49C2-96DD-5B6ED1B3AFD3}" srcOrd="0" destOrd="0" presId="urn:microsoft.com/office/officeart/2008/layout/HexagonCluster"/>
    <dgm:cxn modelId="{E9188C9A-F9FC-40ED-BCAF-D87C7475E6AD}" type="presOf" srcId="{3CDEDEA3-0814-4C60-A111-9625FCCF7B79}" destId="{E5C69987-BC01-48C0-B958-9EEB3E0435F9}" srcOrd="0" destOrd="0" presId="urn:microsoft.com/office/officeart/2008/layout/HexagonCluster"/>
    <dgm:cxn modelId="{22BD02A5-DAC8-495E-A2B6-2827B249D55A}" type="presOf" srcId="{BD97DF60-B1C8-417C-83FC-3642EA63A209}" destId="{836FDCE8-ADA1-4F72-9325-73FD32D1C422}" srcOrd="0" destOrd="0" presId="urn:microsoft.com/office/officeart/2008/layout/HexagonCluster"/>
    <dgm:cxn modelId="{0601D1B1-CB6A-4C76-A5B5-0DAD775F9628}" type="presOf" srcId="{C7F5ABC2-0673-49E2-AE66-64005131F5FA}" destId="{C88F0C6F-526D-4842-9D5E-8B68E23E5A5C}" srcOrd="0" destOrd="0" presId="urn:microsoft.com/office/officeart/2008/layout/HexagonCluster"/>
    <dgm:cxn modelId="{7ADD06C2-4E5D-41F0-BA41-0993EEA5A9A9}" srcId="{7861CCAF-32F9-421E-95E0-BBBDAD817238}" destId="{BD97DF60-B1C8-417C-83FC-3642EA63A209}" srcOrd="3" destOrd="0" parTransId="{C33C092D-26C6-405E-A592-40B4A1329B22}" sibTransId="{C7F5ABC2-0673-49E2-AE66-64005131F5FA}"/>
    <dgm:cxn modelId="{4F82DFC9-4DF4-4B50-B2DE-4E4024DBF2F2}" srcId="{7861CCAF-32F9-421E-95E0-BBBDAD817238}" destId="{91BB917E-6719-4E94-B18B-9747428F1BA0}" srcOrd="0" destOrd="0" parTransId="{988CAC65-5D87-48F1-99D0-BA7CC6B28AED}" sibTransId="{2A63A140-ADA4-4DA6-890D-4DA3A3C1D5F9}"/>
    <dgm:cxn modelId="{0CE93EDA-5AC4-4B49-BFB4-329DF4C46E98}" type="presOf" srcId="{9D0A53D6-151C-45FF-A651-B3E059DAD754}" destId="{14825D7C-A662-493E-AFF6-1A378B4E2B4B}" srcOrd="0" destOrd="0" presId="urn:microsoft.com/office/officeart/2008/layout/HexagonCluster"/>
    <dgm:cxn modelId="{8E564E7C-2F37-4486-9582-6EE4CB1B278F}" type="presParOf" srcId="{C91DBD3B-ED91-450F-8C69-CF088C132B15}" destId="{57AE3FA7-02F7-452A-9FA6-17F994B74340}" srcOrd="0" destOrd="0" presId="urn:microsoft.com/office/officeart/2008/layout/HexagonCluster"/>
    <dgm:cxn modelId="{5C750F29-7781-4E03-8347-94936B1E72DA}" type="presParOf" srcId="{57AE3FA7-02F7-452A-9FA6-17F994B74340}" destId="{F965C5DE-AF29-481F-8037-5F7894B4805D}" srcOrd="0" destOrd="0" presId="urn:microsoft.com/office/officeart/2008/layout/HexagonCluster"/>
    <dgm:cxn modelId="{12FF2431-9DEE-40BF-B7DB-693A3D98DAEC}" type="presParOf" srcId="{C91DBD3B-ED91-450F-8C69-CF088C132B15}" destId="{2217C070-70C9-4B5A-9257-6772FF070149}" srcOrd="1" destOrd="0" presId="urn:microsoft.com/office/officeart/2008/layout/HexagonCluster"/>
    <dgm:cxn modelId="{560BEDC6-1319-4D08-9E0B-A8E518071830}" type="presParOf" srcId="{2217C070-70C9-4B5A-9257-6772FF070149}" destId="{F2D1FFB7-0981-4C47-855B-2B963A0A3BF1}" srcOrd="0" destOrd="0" presId="urn:microsoft.com/office/officeart/2008/layout/HexagonCluster"/>
    <dgm:cxn modelId="{4D005EF8-36ED-40BA-904D-B906E4AD72F9}" type="presParOf" srcId="{C91DBD3B-ED91-450F-8C69-CF088C132B15}" destId="{E57B1379-A96F-4A2D-A757-FE59D884CD06}" srcOrd="2" destOrd="0" presId="urn:microsoft.com/office/officeart/2008/layout/HexagonCluster"/>
    <dgm:cxn modelId="{FF8458C1-B61D-457B-9D62-47DDD255008E}" type="presParOf" srcId="{E57B1379-A96F-4A2D-A757-FE59D884CD06}" destId="{88E52EF6-39D8-49C2-96DD-5B6ED1B3AFD3}" srcOrd="0" destOrd="0" presId="urn:microsoft.com/office/officeart/2008/layout/HexagonCluster"/>
    <dgm:cxn modelId="{CCECBC37-20C3-446D-A470-518D53F3AA6E}" type="presParOf" srcId="{C91DBD3B-ED91-450F-8C69-CF088C132B15}" destId="{50F20D83-CEF8-4AF7-A8A3-AF504C19452C}" srcOrd="3" destOrd="0" presId="urn:microsoft.com/office/officeart/2008/layout/HexagonCluster"/>
    <dgm:cxn modelId="{881748EF-2417-4D16-B86F-D2FB7F68C8AB}" type="presParOf" srcId="{50F20D83-CEF8-4AF7-A8A3-AF504C19452C}" destId="{2E09A24C-CC6F-470D-B8BB-63D28CF128D8}" srcOrd="0" destOrd="0" presId="urn:microsoft.com/office/officeart/2008/layout/HexagonCluster"/>
    <dgm:cxn modelId="{AB2992E4-ECBB-49FD-8BF2-0F69565C566E}" type="presParOf" srcId="{C91DBD3B-ED91-450F-8C69-CF088C132B15}" destId="{84F8CAE8-0997-41BF-BD3D-8D9626627FC9}" srcOrd="4" destOrd="0" presId="urn:microsoft.com/office/officeart/2008/layout/HexagonCluster"/>
    <dgm:cxn modelId="{E6734003-CCA8-48AC-9A6B-9552ACB41A40}" type="presParOf" srcId="{84F8CAE8-0997-41BF-BD3D-8D9626627FC9}" destId="{F8EC259F-0C5B-4CC7-805A-46979A100FC3}" srcOrd="0" destOrd="0" presId="urn:microsoft.com/office/officeart/2008/layout/HexagonCluster"/>
    <dgm:cxn modelId="{71B33092-C3D4-4E84-95F2-4DBF033A09A6}" type="presParOf" srcId="{C91DBD3B-ED91-450F-8C69-CF088C132B15}" destId="{75DC083E-D8C6-4D7F-986F-76FE90873E06}" srcOrd="5" destOrd="0" presId="urn:microsoft.com/office/officeart/2008/layout/HexagonCluster"/>
    <dgm:cxn modelId="{51E5F71F-F576-407A-94F8-9CA7D856519D}" type="presParOf" srcId="{75DC083E-D8C6-4D7F-986F-76FE90873E06}" destId="{62722843-EF7C-4342-9DD4-8B88DB474EA9}" srcOrd="0" destOrd="0" presId="urn:microsoft.com/office/officeart/2008/layout/HexagonCluster"/>
    <dgm:cxn modelId="{4D20A330-4C62-46AE-B953-8D3B7D8883CD}" type="presParOf" srcId="{C91DBD3B-ED91-450F-8C69-CF088C132B15}" destId="{A1E50CC6-8179-4117-86AA-A7A566C2B19A}" srcOrd="6" destOrd="0" presId="urn:microsoft.com/office/officeart/2008/layout/HexagonCluster"/>
    <dgm:cxn modelId="{E8280FF3-C570-4544-AA9D-A37BAC4CE809}" type="presParOf" srcId="{A1E50CC6-8179-4117-86AA-A7A566C2B19A}" destId="{14825D7C-A662-493E-AFF6-1A378B4E2B4B}" srcOrd="0" destOrd="0" presId="urn:microsoft.com/office/officeart/2008/layout/HexagonCluster"/>
    <dgm:cxn modelId="{4B84F3F5-7F7B-448B-BC8C-ADB93DBE80E8}" type="presParOf" srcId="{C91DBD3B-ED91-450F-8C69-CF088C132B15}" destId="{2E7D0E54-521B-4C88-B7E2-571E87376586}" srcOrd="7" destOrd="0" presId="urn:microsoft.com/office/officeart/2008/layout/HexagonCluster"/>
    <dgm:cxn modelId="{A3342E95-9E1F-46D4-B332-1921EF666405}" type="presParOf" srcId="{2E7D0E54-521B-4C88-B7E2-571E87376586}" destId="{301BF34D-A59E-4951-BAFA-997AE728BA96}" srcOrd="0" destOrd="0" presId="urn:microsoft.com/office/officeart/2008/layout/HexagonCluster"/>
    <dgm:cxn modelId="{1F0D7A59-B134-4A7D-AE2F-98AA0587D1FE}" type="presParOf" srcId="{C91DBD3B-ED91-450F-8C69-CF088C132B15}" destId="{8230E5A0-1E05-4EA9-B457-7ABB350E67B8}" srcOrd="8" destOrd="0" presId="urn:microsoft.com/office/officeart/2008/layout/HexagonCluster"/>
    <dgm:cxn modelId="{9EC6A34B-6FD9-4272-A433-E39AFC1050E2}" type="presParOf" srcId="{8230E5A0-1E05-4EA9-B457-7ABB350E67B8}" destId="{E5C69987-BC01-48C0-B958-9EEB3E0435F9}" srcOrd="0" destOrd="0" presId="urn:microsoft.com/office/officeart/2008/layout/HexagonCluster"/>
    <dgm:cxn modelId="{D642C378-D5A5-4C17-BFFB-3484B6EABB21}" type="presParOf" srcId="{C91DBD3B-ED91-450F-8C69-CF088C132B15}" destId="{583C41AB-722E-430B-AD28-CCA364CEBC2D}" srcOrd="9" destOrd="0" presId="urn:microsoft.com/office/officeart/2008/layout/HexagonCluster"/>
    <dgm:cxn modelId="{CD63957D-BC48-4D0F-8A8B-C8313B774F0A}" type="presParOf" srcId="{583C41AB-722E-430B-AD28-CCA364CEBC2D}" destId="{E4796D4C-B63F-4255-A7E5-4ECABAB8E33E}" srcOrd="0" destOrd="0" presId="urn:microsoft.com/office/officeart/2008/layout/HexagonCluster"/>
    <dgm:cxn modelId="{B1100719-3CCC-4F10-BE07-9D189CDAC0AD}" type="presParOf" srcId="{C91DBD3B-ED91-450F-8C69-CF088C132B15}" destId="{288411D1-8141-42DE-906D-2DB543E89D55}" srcOrd="10" destOrd="0" presId="urn:microsoft.com/office/officeart/2008/layout/HexagonCluster"/>
    <dgm:cxn modelId="{0089E439-7716-429A-A453-3CA2AB237442}" type="presParOf" srcId="{288411D1-8141-42DE-906D-2DB543E89D55}" destId="{B24C29E7-83AC-44D9-BDA6-65D3519826F6}" srcOrd="0" destOrd="0" presId="urn:microsoft.com/office/officeart/2008/layout/HexagonCluster"/>
    <dgm:cxn modelId="{72D8EB72-839E-456A-BEC5-6DC31F099EDA}" type="presParOf" srcId="{C91DBD3B-ED91-450F-8C69-CF088C132B15}" destId="{16422790-FA53-4EEE-AAB9-1A58D31C29D9}" srcOrd="11" destOrd="0" presId="urn:microsoft.com/office/officeart/2008/layout/HexagonCluster"/>
    <dgm:cxn modelId="{1C57E5C5-0F02-4BC4-ADDA-F270CA42CC43}" type="presParOf" srcId="{16422790-FA53-4EEE-AAB9-1A58D31C29D9}" destId="{8D71E6C1-25C9-4639-BAB5-583BEEF99310}" srcOrd="0" destOrd="0" presId="urn:microsoft.com/office/officeart/2008/layout/HexagonCluster"/>
    <dgm:cxn modelId="{61DC4E3B-AEBF-4DEB-8159-0F72F24BED21}" type="presParOf" srcId="{C91DBD3B-ED91-450F-8C69-CF088C132B15}" destId="{F4A1A407-37FB-4DD8-926A-47EA6FD2AA81}" srcOrd="12" destOrd="0" presId="urn:microsoft.com/office/officeart/2008/layout/HexagonCluster"/>
    <dgm:cxn modelId="{9721E22C-038E-4686-92CB-EF2F5143D9DA}" type="presParOf" srcId="{F4A1A407-37FB-4DD8-926A-47EA6FD2AA81}" destId="{836FDCE8-ADA1-4F72-9325-73FD32D1C422}" srcOrd="0" destOrd="0" presId="urn:microsoft.com/office/officeart/2008/layout/HexagonCluster"/>
    <dgm:cxn modelId="{66B78554-8C39-4723-8027-9932225FAEA4}" type="presParOf" srcId="{C91DBD3B-ED91-450F-8C69-CF088C132B15}" destId="{D26780C9-5F51-41EA-8560-35DCCDD16A92}" srcOrd="13" destOrd="0" presId="urn:microsoft.com/office/officeart/2008/layout/HexagonCluster"/>
    <dgm:cxn modelId="{FD4E95DE-739E-4503-9AA9-41066338C912}" type="presParOf" srcId="{D26780C9-5F51-41EA-8560-35DCCDD16A92}" destId="{125F7E58-2BA1-4301-87A1-727B95F26A53}" srcOrd="0" destOrd="0" presId="urn:microsoft.com/office/officeart/2008/layout/HexagonCluster"/>
    <dgm:cxn modelId="{5D791C03-8368-4CA1-B085-EA08F8CEE5CE}" type="presParOf" srcId="{C91DBD3B-ED91-450F-8C69-CF088C132B15}" destId="{FFBB6D1D-85E9-4CA9-86C7-B029529E089A}" srcOrd="14" destOrd="0" presId="urn:microsoft.com/office/officeart/2008/layout/HexagonCluster"/>
    <dgm:cxn modelId="{1FCBB0DE-B752-44C6-86B8-A7C9A336A323}" type="presParOf" srcId="{FFBB6D1D-85E9-4CA9-86C7-B029529E089A}" destId="{C88F0C6F-526D-4842-9D5E-8B68E23E5A5C}" srcOrd="0" destOrd="0" presId="urn:microsoft.com/office/officeart/2008/layout/HexagonCluster"/>
    <dgm:cxn modelId="{B5F1EB63-21D1-45FE-9584-1961F43F7E48}" type="presParOf" srcId="{C91DBD3B-ED91-450F-8C69-CF088C132B15}" destId="{6941C38E-E8EB-4C17-AB7A-5DE4487612C4}" srcOrd="15" destOrd="0" presId="urn:microsoft.com/office/officeart/2008/layout/HexagonCluster"/>
    <dgm:cxn modelId="{06A951E9-72C1-4659-9A02-4B094DBFB941}" type="presParOf" srcId="{6941C38E-E8EB-4C17-AB7A-5DE4487612C4}" destId="{AB9EEA4B-5D14-4DBA-A977-B42F3C512C6B}" srcOrd="0" destOrd="0" presId="urn:microsoft.com/office/officeart/2008/layout/HexagonCluster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3F8D84-4F9D-4748-B169-653ECA1A72F3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de-DE"/>
        </a:p>
      </dgm:t>
    </dgm:pt>
    <dgm:pt modelId="{96A1723A-2325-41BE-8EA3-2603F335DAF8}">
      <dgm:prSet phldrT="[Text]" custT="1"/>
      <dgm:spPr>
        <a:solidFill>
          <a:srgbClr val="4F2984"/>
        </a:solidFill>
        <a:ln>
          <a:solidFill>
            <a:srgbClr val="7D0D43"/>
          </a:solidFill>
        </a:ln>
      </dgm:spPr>
      <dgm:t>
        <a:bodyPr/>
        <a:lstStyle/>
        <a:p>
          <a:endParaRPr lang="de-DE" sz="1600" dirty="0"/>
        </a:p>
      </dgm:t>
    </dgm:pt>
    <dgm:pt modelId="{1FCEC412-C2AB-4FE3-866A-BFCB322175A6}" type="parTrans" cxnId="{8EDAAAF7-B21B-46A1-AF05-52F946B18B25}">
      <dgm:prSet/>
      <dgm:spPr/>
      <dgm:t>
        <a:bodyPr/>
        <a:lstStyle/>
        <a:p>
          <a:endParaRPr lang="de-DE" sz="1600"/>
        </a:p>
      </dgm:t>
    </dgm:pt>
    <dgm:pt modelId="{F9E2F180-4089-4113-A1A6-2095ABBB7285}" type="sibTrans" cxnId="{8EDAAAF7-B21B-46A1-AF05-52F946B18B25}">
      <dgm:prSet/>
      <dgm:spPr/>
      <dgm:t>
        <a:bodyPr/>
        <a:lstStyle/>
        <a:p>
          <a:endParaRPr lang="de-DE" sz="1600"/>
        </a:p>
      </dgm:t>
    </dgm:pt>
    <dgm:pt modelId="{2BE319B2-EB6F-44B0-80C5-F4859DEFDB6F}">
      <dgm:prSet phldrT="[Text]" custT="1"/>
      <dgm:spPr>
        <a:solidFill>
          <a:srgbClr val="4F2984"/>
        </a:solidFill>
        <a:ln>
          <a:solidFill>
            <a:srgbClr val="7D0D43"/>
          </a:solidFill>
        </a:ln>
      </dgm:spPr>
      <dgm:t>
        <a:bodyPr/>
        <a:lstStyle/>
        <a:p>
          <a:endParaRPr lang="de-DE" sz="1600" dirty="0"/>
        </a:p>
      </dgm:t>
    </dgm:pt>
    <dgm:pt modelId="{C4D99DAA-5065-4F8F-AF6D-664D4574DA7E}" type="parTrans" cxnId="{1C898E4A-5493-45A2-A47F-EAA577061B1F}">
      <dgm:prSet/>
      <dgm:spPr/>
      <dgm:t>
        <a:bodyPr/>
        <a:lstStyle/>
        <a:p>
          <a:endParaRPr lang="de-DE" sz="1600"/>
        </a:p>
      </dgm:t>
    </dgm:pt>
    <dgm:pt modelId="{61B3CFCB-6D7E-4238-881D-EC665D8D4D8C}" type="sibTrans" cxnId="{1C898E4A-5493-45A2-A47F-EAA577061B1F}">
      <dgm:prSet/>
      <dgm:spPr/>
      <dgm:t>
        <a:bodyPr/>
        <a:lstStyle/>
        <a:p>
          <a:endParaRPr lang="de-DE" sz="1600"/>
        </a:p>
      </dgm:t>
    </dgm:pt>
    <dgm:pt modelId="{10A9D136-6A4E-4139-A67F-53E3278EFE60}">
      <dgm:prSet phldrT="[Text]" custT="1"/>
      <dgm:spPr>
        <a:solidFill>
          <a:srgbClr val="4F2984"/>
        </a:solidFill>
        <a:ln w="12700" cap="flat" cmpd="sng" algn="ctr">
          <a:solidFill>
            <a:srgbClr val="7D0D43"/>
          </a:solidFill>
          <a:prstDash val="solid"/>
          <a:miter lim="800000"/>
        </a:ln>
        <a:effectLst/>
      </dgm:spPr>
      <dgm:t>
        <a:bodyPr spcFirstLastPara="0" vert="horz" wrap="square" lIns="10160" tIns="10160" rIns="10160" bIns="1016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6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E7A4EB7B-D53A-4E11-8900-B5D333A01D9C}" type="parTrans" cxnId="{2961EC53-E7A5-4691-81C8-3468AF37E63C}">
      <dgm:prSet/>
      <dgm:spPr/>
      <dgm:t>
        <a:bodyPr/>
        <a:lstStyle/>
        <a:p>
          <a:endParaRPr lang="de-DE" sz="1600"/>
        </a:p>
      </dgm:t>
    </dgm:pt>
    <dgm:pt modelId="{6EA758FC-C8E7-46E1-84DA-A5F716A80CCD}" type="sibTrans" cxnId="{2961EC53-E7A5-4691-81C8-3468AF37E63C}">
      <dgm:prSet/>
      <dgm:spPr/>
      <dgm:t>
        <a:bodyPr/>
        <a:lstStyle/>
        <a:p>
          <a:endParaRPr lang="de-DE" sz="1600"/>
        </a:p>
      </dgm:t>
    </dgm:pt>
    <dgm:pt modelId="{8B80AC6A-796D-49F2-9242-66D6C4A61C93}">
      <dgm:prSet phldrT="[Text]" custT="1"/>
      <dgm:spPr>
        <a:solidFill>
          <a:srgbClr val="4F2984"/>
        </a:solidFill>
        <a:ln w="12700" cap="flat" cmpd="sng" algn="ctr">
          <a:solidFill>
            <a:srgbClr val="7D0D43"/>
          </a:solidFill>
          <a:prstDash val="solid"/>
          <a:miter lim="800000"/>
        </a:ln>
        <a:effectLst/>
      </dgm:spPr>
      <dgm:t>
        <a:bodyPr spcFirstLastPara="0" vert="horz" wrap="square" lIns="10160" tIns="10160" rIns="10160" bIns="1016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6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C5257056-B036-4C4C-9DDF-DD93879D0D92}" type="parTrans" cxnId="{61808E4A-6BA1-4714-9FC3-04629042EB8A}">
      <dgm:prSet/>
      <dgm:spPr/>
      <dgm:t>
        <a:bodyPr/>
        <a:lstStyle/>
        <a:p>
          <a:endParaRPr lang="de-DE"/>
        </a:p>
      </dgm:t>
    </dgm:pt>
    <dgm:pt modelId="{2561B99A-95F1-4C67-928E-D601B1CD6BE2}" type="sibTrans" cxnId="{61808E4A-6BA1-4714-9FC3-04629042EB8A}">
      <dgm:prSet/>
      <dgm:spPr/>
      <dgm:t>
        <a:bodyPr/>
        <a:lstStyle/>
        <a:p>
          <a:endParaRPr lang="de-DE"/>
        </a:p>
      </dgm:t>
    </dgm:pt>
    <dgm:pt modelId="{0E3B5098-BB65-452C-9391-D753240FF503}">
      <dgm:prSet phldrT="[Text]" custT="1"/>
      <dgm:spPr>
        <a:solidFill>
          <a:srgbClr val="4F2984"/>
        </a:solidFill>
        <a:ln w="12700" cap="flat" cmpd="sng" algn="ctr">
          <a:solidFill>
            <a:srgbClr val="7D0D43"/>
          </a:solidFill>
          <a:prstDash val="solid"/>
          <a:miter lim="800000"/>
        </a:ln>
        <a:effectLst/>
      </dgm:spPr>
      <dgm:t>
        <a:bodyPr spcFirstLastPara="0" vert="horz" wrap="square" lIns="10160" tIns="10160" rIns="10160" bIns="1016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6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CEDFF549-6EB8-41F5-B759-558C11CCCAC4}" type="parTrans" cxnId="{0C68774F-AF64-428C-B6C1-C80E4AF5750F}">
      <dgm:prSet/>
      <dgm:spPr/>
      <dgm:t>
        <a:bodyPr/>
        <a:lstStyle/>
        <a:p>
          <a:endParaRPr lang="de-DE"/>
        </a:p>
      </dgm:t>
    </dgm:pt>
    <dgm:pt modelId="{E9E3B71D-2CF3-4B37-896D-45A65F629E68}" type="sibTrans" cxnId="{0C68774F-AF64-428C-B6C1-C80E4AF5750F}">
      <dgm:prSet/>
      <dgm:spPr/>
      <dgm:t>
        <a:bodyPr/>
        <a:lstStyle/>
        <a:p>
          <a:endParaRPr lang="de-DE"/>
        </a:p>
      </dgm:t>
    </dgm:pt>
    <dgm:pt modelId="{6BD28B6C-049A-4424-9F20-EC4152F29FFC}">
      <dgm:prSet custT="1"/>
      <dgm:spPr>
        <a:ln>
          <a:solidFill>
            <a:srgbClr val="7D0D43"/>
          </a:solidFill>
        </a:ln>
      </dgm:spPr>
      <dgm:t>
        <a:bodyPr/>
        <a:lstStyle/>
        <a:p>
          <a:pPr>
            <a:buNone/>
          </a:pPr>
          <a:r>
            <a:rPr lang="de-DE" sz="1800"/>
            <a:t>Model</a:t>
          </a:r>
        </a:p>
      </dgm:t>
    </dgm:pt>
    <dgm:pt modelId="{05DF5C93-801A-4132-9EE7-262929B82026}" type="parTrans" cxnId="{A30DB1A9-E64D-40A1-BC3D-7BA699170494}">
      <dgm:prSet/>
      <dgm:spPr/>
      <dgm:t>
        <a:bodyPr/>
        <a:lstStyle/>
        <a:p>
          <a:endParaRPr lang="de-DE"/>
        </a:p>
      </dgm:t>
    </dgm:pt>
    <dgm:pt modelId="{2E64B124-5402-4DBF-89CE-241243D3E7C4}" type="sibTrans" cxnId="{A30DB1A9-E64D-40A1-BC3D-7BA699170494}">
      <dgm:prSet/>
      <dgm:spPr/>
      <dgm:t>
        <a:bodyPr/>
        <a:lstStyle/>
        <a:p>
          <a:endParaRPr lang="de-DE"/>
        </a:p>
      </dgm:t>
    </dgm:pt>
    <dgm:pt modelId="{CF829B32-A0B5-47B0-AA74-66A0F686EC13}">
      <dgm:prSet custT="1"/>
      <dgm:spPr>
        <a:ln>
          <a:solidFill>
            <a:srgbClr val="7D0D43"/>
          </a:solidFill>
        </a:ln>
      </dgm:spPr>
      <dgm:t>
        <a:bodyPr/>
        <a:lstStyle/>
        <a:p>
          <a:pPr>
            <a:buNone/>
          </a:pPr>
          <a:r>
            <a:rPr lang="de-DE" sz="1800" dirty="0"/>
            <a:t>Simulation</a:t>
          </a:r>
        </a:p>
      </dgm:t>
    </dgm:pt>
    <dgm:pt modelId="{FC95DE57-D27C-440C-9DE1-3FEED86FC180}" type="parTrans" cxnId="{C598CC26-0F63-4450-8EDF-E7FE655CEB25}">
      <dgm:prSet/>
      <dgm:spPr/>
      <dgm:t>
        <a:bodyPr/>
        <a:lstStyle/>
        <a:p>
          <a:endParaRPr lang="de-DE"/>
        </a:p>
      </dgm:t>
    </dgm:pt>
    <dgm:pt modelId="{FED5AB52-929D-4863-AA9A-808E8F052283}" type="sibTrans" cxnId="{C598CC26-0F63-4450-8EDF-E7FE655CEB25}">
      <dgm:prSet/>
      <dgm:spPr/>
      <dgm:t>
        <a:bodyPr/>
        <a:lstStyle/>
        <a:p>
          <a:endParaRPr lang="de-DE"/>
        </a:p>
      </dgm:t>
    </dgm:pt>
    <dgm:pt modelId="{A2B3B2F5-DD79-4D96-A128-FF129A320FE8}">
      <dgm:prSet custT="1"/>
      <dgm:spPr>
        <a:ln>
          <a:solidFill>
            <a:srgbClr val="7D0D43"/>
          </a:solidFill>
        </a:ln>
      </dgm:spPr>
      <dgm:t>
        <a:bodyPr/>
        <a:lstStyle/>
        <a:p>
          <a:pPr>
            <a:buNone/>
          </a:pPr>
          <a:r>
            <a:rPr lang="de-DE" sz="1800"/>
            <a:t>Labortest</a:t>
          </a:r>
        </a:p>
      </dgm:t>
    </dgm:pt>
    <dgm:pt modelId="{5B96637B-383E-4C7C-BADB-884EA208691E}" type="parTrans" cxnId="{2CC4FB48-D8CB-4C01-A903-C94812434556}">
      <dgm:prSet/>
      <dgm:spPr/>
      <dgm:t>
        <a:bodyPr/>
        <a:lstStyle/>
        <a:p>
          <a:endParaRPr lang="de-DE"/>
        </a:p>
      </dgm:t>
    </dgm:pt>
    <dgm:pt modelId="{FDA84EDF-4460-4649-92BB-93FA821696C6}" type="sibTrans" cxnId="{2CC4FB48-D8CB-4C01-A903-C94812434556}">
      <dgm:prSet/>
      <dgm:spPr/>
      <dgm:t>
        <a:bodyPr/>
        <a:lstStyle/>
        <a:p>
          <a:endParaRPr lang="de-DE"/>
        </a:p>
      </dgm:t>
    </dgm:pt>
    <dgm:pt modelId="{2BB6D7F5-AD5B-4B1E-B8FD-E92A3711913A}">
      <dgm:prSet custT="1"/>
      <dgm:spPr>
        <a:ln>
          <a:solidFill>
            <a:srgbClr val="7D0D43"/>
          </a:solidFill>
        </a:ln>
      </dgm:spPr>
      <dgm:t>
        <a:bodyPr/>
        <a:lstStyle/>
        <a:p>
          <a:pPr>
            <a:buNone/>
          </a:pPr>
          <a:r>
            <a:rPr lang="de-DE" sz="1800"/>
            <a:t>Testfeld</a:t>
          </a:r>
        </a:p>
      </dgm:t>
    </dgm:pt>
    <dgm:pt modelId="{07A999AE-A7BF-4DC2-B5E7-AC22DBAF78F5}" type="parTrans" cxnId="{57DD820E-A57D-4635-8AF2-EE2E58A903B1}">
      <dgm:prSet/>
      <dgm:spPr/>
      <dgm:t>
        <a:bodyPr/>
        <a:lstStyle/>
        <a:p>
          <a:endParaRPr lang="de-DE"/>
        </a:p>
      </dgm:t>
    </dgm:pt>
    <dgm:pt modelId="{BAA52C3A-87D7-4287-A07F-21504684ACFC}" type="sibTrans" cxnId="{57DD820E-A57D-4635-8AF2-EE2E58A903B1}">
      <dgm:prSet/>
      <dgm:spPr/>
      <dgm:t>
        <a:bodyPr/>
        <a:lstStyle/>
        <a:p>
          <a:endParaRPr lang="de-DE"/>
        </a:p>
      </dgm:t>
    </dgm:pt>
    <dgm:pt modelId="{02179AAB-BC0A-44C0-A68B-D3253C422CA5}">
      <dgm:prSet custT="1"/>
      <dgm:spPr>
        <a:ln>
          <a:solidFill>
            <a:srgbClr val="7D0D43"/>
          </a:solidFill>
        </a:ln>
      </dgm:spPr>
      <dgm:t>
        <a:bodyPr/>
        <a:lstStyle/>
        <a:p>
          <a:pPr>
            <a:buNone/>
          </a:pPr>
          <a:r>
            <a:rPr lang="de-DE" sz="1800" dirty="0"/>
            <a:t>Realwelt</a:t>
          </a:r>
        </a:p>
      </dgm:t>
    </dgm:pt>
    <dgm:pt modelId="{054A8EAF-D9B1-4515-95CA-BEA0A216799F}" type="parTrans" cxnId="{4C56A291-FCE1-46CE-A831-A47428126C67}">
      <dgm:prSet/>
      <dgm:spPr/>
      <dgm:t>
        <a:bodyPr/>
        <a:lstStyle/>
        <a:p>
          <a:endParaRPr lang="de-DE"/>
        </a:p>
      </dgm:t>
    </dgm:pt>
    <dgm:pt modelId="{E08392F5-6E61-4191-B5DF-EEFBB74FEAA0}" type="sibTrans" cxnId="{4C56A291-FCE1-46CE-A831-A47428126C67}">
      <dgm:prSet/>
      <dgm:spPr/>
      <dgm:t>
        <a:bodyPr/>
        <a:lstStyle/>
        <a:p>
          <a:endParaRPr lang="de-DE"/>
        </a:p>
      </dgm:t>
    </dgm:pt>
    <dgm:pt modelId="{9D96696D-08F0-4ED1-85CA-F357F4D2D370}" type="pres">
      <dgm:prSet presAssocID="{F13F8D84-4F9D-4748-B169-653ECA1A72F3}" presName="linearFlow" presStyleCnt="0">
        <dgm:presLayoutVars>
          <dgm:dir/>
          <dgm:animLvl val="lvl"/>
          <dgm:resizeHandles val="exact"/>
        </dgm:presLayoutVars>
      </dgm:prSet>
      <dgm:spPr/>
    </dgm:pt>
    <dgm:pt modelId="{C58C47BE-CA52-40CD-BB2E-BDFB404DD51E}" type="pres">
      <dgm:prSet presAssocID="{96A1723A-2325-41BE-8EA3-2603F335DAF8}" presName="composite" presStyleCnt="0"/>
      <dgm:spPr/>
    </dgm:pt>
    <dgm:pt modelId="{EAAD3F4E-A4A7-4F75-A420-BF3D05C1C442}" type="pres">
      <dgm:prSet presAssocID="{96A1723A-2325-41BE-8EA3-2603F335DAF8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81DFFFA9-9501-4E57-A7A2-CD8CAFBB7025}" type="pres">
      <dgm:prSet presAssocID="{96A1723A-2325-41BE-8EA3-2603F335DAF8}" presName="descendantText" presStyleLbl="alignAcc1" presStyleIdx="0" presStyleCnt="5">
        <dgm:presLayoutVars>
          <dgm:bulletEnabled val="1"/>
        </dgm:presLayoutVars>
      </dgm:prSet>
      <dgm:spPr/>
    </dgm:pt>
    <dgm:pt modelId="{FEC86953-43BF-4814-BCB1-E7170C97D442}" type="pres">
      <dgm:prSet presAssocID="{F9E2F180-4089-4113-A1A6-2095ABBB7285}" presName="sp" presStyleCnt="0"/>
      <dgm:spPr/>
    </dgm:pt>
    <dgm:pt modelId="{B8A3E813-B99F-4172-BAD8-FA6F540DE978}" type="pres">
      <dgm:prSet presAssocID="{2BE319B2-EB6F-44B0-80C5-F4859DEFDB6F}" presName="composite" presStyleCnt="0"/>
      <dgm:spPr/>
    </dgm:pt>
    <dgm:pt modelId="{C3F7901D-E22B-45D7-BCD6-C58FEFC18CC1}" type="pres">
      <dgm:prSet presAssocID="{2BE319B2-EB6F-44B0-80C5-F4859DEFDB6F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DEE3CE10-6007-4040-9BAB-72D285149D1D}" type="pres">
      <dgm:prSet presAssocID="{2BE319B2-EB6F-44B0-80C5-F4859DEFDB6F}" presName="descendantText" presStyleLbl="alignAcc1" presStyleIdx="1" presStyleCnt="5">
        <dgm:presLayoutVars>
          <dgm:bulletEnabled val="1"/>
        </dgm:presLayoutVars>
      </dgm:prSet>
      <dgm:spPr/>
    </dgm:pt>
    <dgm:pt modelId="{1FCF4A23-5475-45C9-A80B-B9536D4B3253}" type="pres">
      <dgm:prSet presAssocID="{61B3CFCB-6D7E-4238-881D-EC665D8D4D8C}" presName="sp" presStyleCnt="0"/>
      <dgm:spPr/>
    </dgm:pt>
    <dgm:pt modelId="{92F84CF6-EF43-4A25-A43C-E16917A8A31F}" type="pres">
      <dgm:prSet presAssocID="{10A9D136-6A4E-4139-A67F-53E3278EFE60}" presName="composite" presStyleCnt="0"/>
      <dgm:spPr/>
    </dgm:pt>
    <dgm:pt modelId="{8CBEFEBB-E81C-4B5F-9B86-6AE470131D89}" type="pres">
      <dgm:prSet presAssocID="{10A9D136-6A4E-4139-A67F-53E3278EFE60}" presName="parentText" presStyleLbl="alignNode1" presStyleIdx="2" presStyleCnt="5">
        <dgm:presLayoutVars>
          <dgm:chMax val="1"/>
          <dgm:bulletEnabled val="1"/>
        </dgm:presLayoutVars>
      </dgm:prSet>
      <dgm:spPr>
        <a:xfrm rot="5400000">
          <a:off x="-159205" y="1827986"/>
          <a:ext cx="1061370" cy="742959"/>
        </a:xfrm>
        <a:prstGeom prst="chevron">
          <a:avLst/>
        </a:prstGeom>
      </dgm:spPr>
    </dgm:pt>
    <dgm:pt modelId="{03678B9B-24EC-48F7-A536-39184CF0124C}" type="pres">
      <dgm:prSet presAssocID="{10A9D136-6A4E-4139-A67F-53E3278EFE60}" presName="descendantText" presStyleLbl="alignAcc1" presStyleIdx="2" presStyleCnt="5">
        <dgm:presLayoutVars>
          <dgm:bulletEnabled val="1"/>
        </dgm:presLayoutVars>
      </dgm:prSet>
      <dgm:spPr/>
    </dgm:pt>
    <dgm:pt modelId="{7B685EA9-0D84-4BA4-A240-784789FF9BA4}" type="pres">
      <dgm:prSet presAssocID="{6EA758FC-C8E7-46E1-84DA-A5F716A80CCD}" presName="sp" presStyleCnt="0"/>
      <dgm:spPr/>
    </dgm:pt>
    <dgm:pt modelId="{0765D035-0F02-46BE-927D-4A776754BE67}" type="pres">
      <dgm:prSet presAssocID="{8B80AC6A-796D-49F2-9242-66D6C4A61C93}" presName="composite" presStyleCnt="0"/>
      <dgm:spPr/>
    </dgm:pt>
    <dgm:pt modelId="{F754D3EB-7BDA-4F56-8150-D2B6089AC1ED}" type="pres">
      <dgm:prSet presAssocID="{8B80AC6A-796D-49F2-9242-66D6C4A61C93}" presName="parentText" presStyleLbl="alignNode1" presStyleIdx="3" presStyleCnt="5">
        <dgm:presLayoutVars>
          <dgm:chMax val="1"/>
          <dgm:bulletEnabled val="1"/>
        </dgm:presLayoutVars>
      </dgm:prSet>
      <dgm:spPr>
        <a:xfrm rot="5400000">
          <a:off x="-159205" y="2661274"/>
          <a:ext cx="1061370" cy="742959"/>
        </a:xfrm>
        <a:prstGeom prst="chevron">
          <a:avLst/>
        </a:prstGeom>
      </dgm:spPr>
    </dgm:pt>
    <dgm:pt modelId="{38472935-D77C-4EC8-BB0E-05FF66B56426}" type="pres">
      <dgm:prSet presAssocID="{8B80AC6A-796D-49F2-9242-66D6C4A61C93}" presName="descendantText" presStyleLbl="alignAcc1" presStyleIdx="3" presStyleCnt="5">
        <dgm:presLayoutVars>
          <dgm:bulletEnabled val="1"/>
        </dgm:presLayoutVars>
      </dgm:prSet>
      <dgm:spPr/>
    </dgm:pt>
    <dgm:pt modelId="{80B93264-50CE-481C-91D2-C26527891DDA}" type="pres">
      <dgm:prSet presAssocID="{2561B99A-95F1-4C67-928E-D601B1CD6BE2}" presName="sp" presStyleCnt="0"/>
      <dgm:spPr/>
    </dgm:pt>
    <dgm:pt modelId="{7BAD8280-6546-4682-B74A-B95626A14808}" type="pres">
      <dgm:prSet presAssocID="{0E3B5098-BB65-452C-9391-D753240FF503}" presName="composite" presStyleCnt="0"/>
      <dgm:spPr/>
    </dgm:pt>
    <dgm:pt modelId="{D07CC687-9019-412E-A9C6-2D15E90F8F29}" type="pres">
      <dgm:prSet presAssocID="{0E3B5098-BB65-452C-9391-D753240FF503}" presName="parentText" presStyleLbl="alignNode1" presStyleIdx="4" presStyleCnt="5">
        <dgm:presLayoutVars>
          <dgm:chMax val="1"/>
          <dgm:bulletEnabled val="1"/>
        </dgm:presLayoutVars>
      </dgm:prSet>
      <dgm:spPr>
        <a:xfrm rot="5400000">
          <a:off x="-159205" y="3494562"/>
          <a:ext cx="1061370" cy="742959"/>
        </a:xfrm>
        <a:prstGeom prst="chevron">
          <a:avLst/>
        </a:prstGeom>
      </dgm:spPr>
    </dgm:pt>
    <dgm:pt modelId="{10AFB22C-EC12-4598-A97E-B9196AE3820E}" type="pres">
      <dgm:prSet presAssocID="{0E3B5098-BB65-452C-9391-D753240FF503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CEE9860A-A20E-4D2D-8B9A-C536FA409B4C}" type="presOf" srcId="{02179AAB-BC0A-44C0-A68B-D3253C422CA5}" destId="{10AFB22C-EC12-4598-A97E-B9196AE3820E}" srcOrd="0" destOrd="0" presId="urn:microsoft.com/office/officeart/2005/8/layout/chevron2"/>
    <dgm:cxn modelId="{57DD820E-A57D-4635-8AF2-EE2E58A903B1}" srcId="{8B80AC6A-796D-49F2-9242-66D6C4A61C93}" destId="{2BB6D7F5-AD5B-4B1E-B8FD-E92A3711913A}" srcOrd="0" destOrd="0" parTransId="{07A999AE-A7BF-4DC2-B5E7-AC22DBAF78F5}" sibTransId="{BAA52C3A-87D7-4287-A07F-21504684ACFC}"/>
    <dgm:cxn modelId="{1BB8FB1A-8FFE-458D-A866-1731953D8FDA}" type="presOf" srcId="{8B80AC6A-796D-49F2-9242-66D6C4A61C93}" destId="{F754D3EB-7BDA-4F56-8150-D2B6089AC1ED}" srcOrd="0" destOrd="0" presId="urn:microsoft.com/office/officeart/2005/8/layout/chevron2"/>
    <dgm:cxn modelId="{C598CC26-0F63-4450-8EDF-E7FE655CEB25}" srcId="{2BE319B2-EB6F-44B0-80C5-F4859DEFDB6F}" destId="{CF829B32-A0B5-47B0-AA74-66A0F686EC13}" srcOrd="0" destOrd="0" parTransId="{FC95DE57-D27C-440C-9DE1-3FEED86FC180}" sibTransId="{FED5AB52-929D-4863-AA9A-808E8F052283}"/>
    <dgm:cxn modelId="{AADD4B2C-2991-4CFC-A2AB-8D2744E13C61}" type="presOf" srcId="{0E3B5098-BB65-452C-9391-D753240FF503}" destId="{D07CC687-9019-412E-A9C6-2D15E90F8F29}" srcOrd="0" destOrd="0" presId="urn:microsoft.com/office/officeart/2005/8/layout/chevron2"/>
    <dgm:cxn modelId="{2CC4FB48-D8CB-4C01-A903-C94812434556}" srcId="{10A9D136-6A4E-4139-A67F-53E3278EFE60}" destId="{A2B3B2F5-DD79-4D96-A128-FF129A320FE8}" srcOrd="0" destOrd="0" parTransId="{5B96637B-383E-4C7C-BADB-884EA208691E}" sibTransId="{FDA84EDF-4460-4649-92BB-93FA821696C6}"/>
    <dgm:cxn modelId="{330C0769-3A47-441A-8CEC-71C8A06FC131}" type="presOf" srcId="{10A9D136-6A4E-4139-A67F-53E3278EFE60}" destId="{8CBEFEBB-E81C-4B5F-9B86-6AE470131D89}" srcOrd="0" destOrd="0" presId="urn:microsoft.com/office/officeart/2005/8/layout/chevron2"/>
    <dgm:cxn modelId="{61808E4A-6BA1-4714-9FC3-04629042EB8A}" srcId="{F13F8D84-4F9D-4748-B169-653ECA1A72F3}" destId="{8B80AC6A-796D-49F2-9242-66D6C4A61C93}" srcOrd="3" destOrd="0" parTransId="{C5257056-B036-4C4C-9DDF-DD93879D0D92}" sibTransId="{2561B99A-95F1-4C67-928E-D601B1CD6BE2}"/>
    <dgm:cxn modelId="{1C898E4A-5493-45A2-A47F-EAA577061B1F}" srcId="{F13F8D84-4F9D-4748-B169-653ECA1A72F3}" destId="{2BE319B2-EB6F-44B0-80C5-F4859DEFDB6F}" srcOrd="1" destOrd="0" parTransId="{C4D99DAA-5065-4F8F-AF6D-664D4574DA7E}" sibTransId="{61B3CFCB-6D7E-4238-881D-EC665D8D4D8C}"/>
    <dgm:cxn modelId="{7A0B3D6B-4891-4D61-92C7-3217264BE299}" type="presOf" srcId="{2BB6D7F5-AD5B-4B1E-B8FD-E92A3711913A}" destId="{38472935-D77C-4EC8-BB0E-05FF66B56426}" srcOrd="0" destOrd="0" presId="urn:microsoft.com/office/officeart/2005/8/layout/chevron2"/>
    <dgm:cxn modelId="{0C68774F-AF64-428C-B6C1-C80E4AF5750F}" srcId="{F13F8D84-4F9D-4748-B169-653ECA1A72F3}" destId="{0E3B5098-BB65-452C-9391-D753240FF503}" srcOrd="4" destOrd="0" parTransId="{CEDFF549-6EB8-41F5-B759-558C11CCCAC4}" sibTransId="{E9E3B71D-2CF3-4B37-896D-45A65F629E68}"/>
    <dgm:cxn modelId="{2961EC53-E7A5-4691-81C8-3468AF37E63C}" srcId="{F13F8D84-4F9D-4748-B169-653ECA1A72F3}" destId="{10A9D136-6A4E-4139-A67F-53E3278EFE60}" srcOrd="2" destOrd="0" parTransId="{E7A4EB7B-D53A-4E11-8900-B5D333A01D9C}" sibTransId="{6EA758FC-C8E7-46E1-84DA-A5F716A80CCD}"/>
    <dgm:cxn modelId="{E071AF56-05EF-4062-BE9E-CCE315096F87}" type="presOf" srcId="{F13F8D84-4F9D-4748-B169-653ECA1A72F3}" destId="{9D96696D-08F0-4ED1-85CA-F357F4D2D370}" srcOrd="0" destOrd="0" presId="urn:microsoft.com/office/officeart/2005/8/layout/chevron2"/>
    <dgm:cxn modelId="{4C56A291-FCE1-46CE-A831-A47428126C67}" srcId="{0E3B5098-BB65-452C-9391-D753240FF503}" destId="{02179AAB-BC0A-44C0-A68B-D3253C422CA5}" srcOrd="0" destOrd="0" parTransId="{054A8EAF-D9B1-4515-95CA-BEA0A216799F}" sibTransId="{E08392F5-6E61-4191-B5DF-EEFBB74FEAA0}"/>
    <dgm:cxn modelId="{465C209C-1A99-4478-8196-D155A81FDADD}" type="presOf" srcId="{2BE319B2-EB6F-44B0-80C5-F4859DEFDB6F}" destId="{C3F7901D-E22B-45D7-BCD6-C58FEFC18CC1}" srcOrd="0" destOrd="0" presId="urn:microsoft.com/office/officeart/2005/8/layout/chevron2"/>
    <dgm:cxn modelId="{A30DB1A9-E64D-40A1-BC3D-7BA699170494}" srcId="{96A1723A-2325-41BE-8EA3-2603F335DAF8}" destId="{6BD28B6C-049A-4424-9F20-EC4152F29FFC}" srcOrd="0" destOrd="0" parTransId="{05DF5C93-801A-4132-9EE7-262929B82026}" sibTransId="{2E64B124-5402-4DBF-89CE-241243D3E7C4}"/>
    <dgm:cxn modelId="{F10568C7-6214-4FE4-9CE6-A63702B568A2}" type="presOf" srcId="{CF829B32-A0B5-47B0-AA74-66A0F686EC13}" destId="{DEE3CE10-6007-4040-9BAB-72D285149D1D}" srcOrd="0" destOrd="0" presId="urn:microsoft.com/office/officeart/2005/8/layout/chevron2"/>
    <dgm:cxn modelId="{A231D2C9-99A5-466E-A699-98CA445123A0}" type="presOf" srcId="{96A1723A-2325-41BE-8EA3-2603F335DAF8}" destId="{EAAD3F4E-A4A7-4F75-A420-BF3D05C1C442}" srcOrd="0" destOrd="0" presId="urn:microsoft.com/office/officeart/2005/8/layout/chevron2"/>
    <dgm:cxn modelId="{B846F8CF-D6DC-426C-9289-E7DF9F03226F}" type="presOf" srcId="{A2B3B2F5-DD79-4D96-A128-FF129A320FE8}" destId="{03678B9B-24EC-48F7-A536-39184CF0124C}" srcOrd="0" destOrd="0" presId="urn:microsoft.com/office/officeart/2005/8/layout/chevron2"/>
    <dgm:cxn modelId="{24AA8FD5-47CC-4C06-B60F-12FD9C221896}" type="presOf" srcId="{6BD28B6C-049A-4424-9F20-EC4152F29FFC}" destId="{81DFFFA9-9501-4E57-A7A2-CD8CAFBB7025}" srcOrd="0" destOrd="0" presId="urn:microsoft.com/office/officeart/2005/8/layout/chevron2"/>
    <dgm:cxn modelId="{8EDAAAF7-B21B-46A1-AF05-52F946B18B25}" srcId="{F13F8D84-4F9D-4748-B169-653ECA1A72F3}" destId="{96A1723A-2325-41BE-8EA3-2603F335DAF8}" srcOrd="0" destOrd="0" parTransId="{1FCEC412-C2AB-4FE3-866A-BFCB322175A6}" sibTransId="{F9E2F180-4089-4113-A1A6-2095ABBB7285}"/>
    <dgm:cxn modelId="{2ACFCEA9-1E71-4831-9AE7-FCB1521C3383}" type="presParOf" srcId="{9D96696D-08F0-4ED1-85CA-F357F4D2D370}" destId="{C58C47BE-CA52-40CD-BB2E-BDFB404DD51E}" srcOrd="0" destOrd="0" presId="urn:microsoft.com/office/officeart/2005/8/layout/chevron2"/>
    <dgm:cxn modelId="{9F998FDE-52FE-4D42-BF38-EE563A973629}" type="presParOf" srcId="{C58C47BE-CA52-40CD-BB2E-BDFB404DD51E}" destId="{EAAD3F4E-A4A7-4F75-A420-BF3D05C1C442}" srcOrd="0" destOrd="0" presId="urn:microsoft.com/office/officeart/2005/8/layout/chevron2"/>
    <dgm:cxn modelId="{BC7904C8-8E4E-49EE-91A6-AA801C2E1199}" type="presParOf" srcId="{C58C47BE-CA52-40CD-BB2E-BDFB404DD51E}" destId="{81DFFFA9-9501-4E57-A7A2-CD8CAFBB7025}" srcOrd="1" destOrd="0" presId="urn:microsoft.com/office/officeart/2005/8/layout/chevron2"/>
    <dgm:cxn modelId="{CC2C2E34-67B9-4E29-B43E-8237C0D4D38E}" type="presParOf" srcId="{9D96696D-08F0-4ED1-85CA-F357F4D2D370}" destId="{FEC86953-43BF-4814-BCB1-E7170C97D442}" srcOrd="1" destOrd="0" presId="urn:microsoft.com/office/officeart/2005/8/layout/chevron2"/>
    <dgm:cxn modelId="{0E2ACB53-66F3-4766-B16F-081D8C703BF0}" type="presParOf" srcId="{9D96696D-08F0-4ED1-85CA-F357F4D2D370}" destId="{B8A3E813-B99F-4172-BAD8-FA6F540DE978}" srcOrd="2" destOrd="0" presId="urn:microsoft.com/office/officeart/2005/8/layout/chevron2"/>
    <dgm:cxn modelId="{695397AB-21BF-4EE5-8878-13B4100A8858}" type="presParOf" srcId="{B8A3E813-B99F-4172-BAD8-FA6F540DE978}" destId="{C3F7901D-E22B-45D7-BCD6-C58FEFC18CC1}" srcOrd="0" destOrd="0" presId="urn:microsoft.com/office/officeart/2005/8/layout/chevron2"/>
    <dgm:cxn modelId="{1CA6E520-E67C-4B1B-87B9-CB8C01FB7842}" type="presParOf" srcId="{B8A3E813-B99F-4172-BAD8-FA6F540DE978}" destId="{DEE3CE10-6007-4040-9BAB-72D285149D1D}" srcOrd="1" destOrd="0" presId="urn:microsoft.com/office/officeart/2005/8/layout/chevron2"/>
    <dgm:cxn modelId="{4152415D-11DC-451E-B937-E33922122595}" type="presParOf" srcId="{9D96696D-08F0-4ED1-85CA-F357F4D2D370}" destId="{1FCF4A23-5475-45C9-A80B-B9536D4B3253}" srcOrd="3" destOrd="0" presId="urn:microsoft.com/office/officeart/2005/8/layout/chevron2"/>
    <dgm:cxn modelId="{7BC22BF6-721E-4B5D-A1FE-502C27891219}" type="presParOf" srcId="{9D96696D-08F0-4ED1-85CA-F357F4D2D370}" destId="{92F84CF6-EF43-4A25-A43C-E16917A8A31F}" srcOrd="4" destOrd="0" presId="urn:microsoft.com/office/officeart/2005/8/layout/chevron2"/>
    <dgm:cxn modelId="{54F111D5-F4FA-45D9-A09B-D43C4F07752E}" type="presParOf" srcId="{92F84CF6-EF43-4A25-A43C-E16917A8A31F}" destId="{8CBEFEBB-E81C-4B5F-9B86-6AE470131D89}" srcOrd="0" destOrd="0" presId="urn:microsoft.com/office/officeart/2005/8/layout/chevron2"/>
    <dgm:cxn modelId="{73A7E489-A5D4-47C3-B50F-04405426006E}" type="presParOf" srcId="{92F84CF6-EF43-4A25-A43C-E16917A8A31F}" destId="{03678B9B-24EC-48F7-A536-39184CF0124C}" srcOrd="1" destOrd="0" presId="urn:microsoft.com/office/officeart/2005/8/layout/chevron2"/>
    <dgm:cxn modelId="{960744DD-2498-4A9E-A30F-64AA2238B8B2}" type="presParOf" srcId="{9D96696D-08F0-4ED1-85CA-F357F4D2D370}" destId="{7B685EA9-0D84-4BA4-A240-784789FF9BA4}" srcOrd="5" destOrd="0" presId="urn:microsoft.com/office/officeart/2005/8/layout/chevron2"/>
    <dgm:cxn modelId="{AB8B6C4F-3EFE-4104-B612-4513FF8715C9}" type="presParOf" srcId="{9D96696D-08F0-4ED1-85CA-F357F4D2D370}" destId="{0765D035-0F02-46BE-927D-4A776754BE67}" srcOrd="6" destOrd="0" presId="urn:microsoft.com/office/officeart/2005/8/layout/chevron2"/>
    <dgm:cxn modelId="{9D0BE544-94C1-4330-847E-8E73450FE853}" type="presParOf" srcId="{0765D035-0F02-46BE-927D-4A776754BE67}" destId="{F754D3EB-7BDA-4F56-8150-D2B6089AC1ED}" srcOrd="0" destOrd="0" presId="urn:microsoft.com/office/officeart/2005/8/layout/chevron2"/>
    <dgm:cxn modelId="{A79167F1-515D-490A-BE31-F232B14459F6}" type="presParOf" srcId="{0765D035-0F02-46BE-927D-4A776754BE67}" destId="{38472935-D77C-4EC8-BB0E-05FF66B56426}" srcOrd="1" destOrd="0" presId="urn:microsoft.com/office/officeart/2005/8/layout/chevron2"/>
    <dgm:cxn modelId="{2A7D1652-5894-402F-A11A-2AFB838F1916}" type="presParOf" srcId="{9D96696D-08F0-4ED1-85CA-F357F4D2D370}" destId="{80B93264-50CE-481C-91D2-C26527891DDA}" srcOrd="7" destOrd="0" presId="urn:microsoft.com/office/officeart/2005/8/layout/chevron2"/>
    <dgm:cxn modelId="{DFD7C9EE-932B-471D-ACED-3E573687F8DE}" type="presParOf" srcId="{9D96696D-08F0-4ED1-85CA-F357F4D2D370}" destId="{7BAD8280-6546-4682-B74A-B95626A14808}" srcOrd="8" destOrd="0" presId="urn:microsoft.com/office/officeart/2005/8/layout/chevron2"/>
    <dgm:cxn modelId="{0D8B8904-8BD4-4530-A891-4C634435A380}" type="presParOf" srcId="{7BAD8280-6546-4682-B74A-B95626A14808}" destId="{D07CC687-9019-412E-A9C6-2D15E90F8F29}" srcOrd="0" destOrd="0" presId="urn:microsoft.com/office/officeart/2005/8/layout/chevron2"/>
    <dgm:cxn modelId="{2A6664EC-AE0C-4C88-89C1-6F58F38AA0FB}" type="presParOf" srcId="{7BAD8280-6546-4682-B74A-B95626A14808}" destId="{10AFB22C-EC12-4598-A97E-B9196AE3820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DE7130-B747-4E62-B166-9ABFB5AFDD39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AF3DD49-EA4A-457B-8209-A6CA8EF405CF}">
      <dgm:prSet phldrT="[Text]"/>
      <dgm:spPr>
        <a:blipFill dpi="0" rotWithShape="0">
          <a:blip xmlns:r="http://schemas.openxmlformats.org/officeDocument/2006/relationships" r:embed="rId1"/>
          <a:srcRect/>
          <a:stretch>
            <a:fillRect l="7666" t="31319" r="8726" b="34683"/>
          </a:stretch>
        </a:blipFill>
        <a:ln>
          <a:solidFill>
            <a:srgbClr val="7D0D43"/>
          </a:solidFill>
        </a:ln>
      </dgm:spPr>
      <dgm:t>
        <a:bodyPr/>
        <a:lstStyle/>
        <a:p>
          <a:r>
            <a:rPr lang="de-DE" dirty="0"/>
            <a:t> </a:t>
          </a:r>
        </a:p>
      </dgm:t>
    </dgm:pt>
    <dgm:pt modelId="{F36D1D0E-FC4A-47C3-A24E-BB52E6970172}" type="parTrans" cxnId="{7BA7C636-1E83-4201-BF54-563FC2C56701}">
      <dgm:prSet/>
      <dgm:spPr/>
      <dgm:t>
        <a:bodyPr/>
        <a:lstStyle/>
        <a:p>
          <a:endParaRPr lang="de-DE"/>
        </a:p>
      </dgm:t>
    </dgm:pt>
    <dgm:pt modelId="{769241B1-BAA2-4370-89A3-8563113E5386}" type="sibTrans" cxnId="{7BA7C636-1E83-4201-BF54-563FC2C56701}">
      <dgm:prSet/>
      <dgm:spPr>
        <a:blipFill dpi="0" rotWithShape="0">
          <a:blip xmlns:r="http://schemas.openxmlformats.org/officeDocument/2006/relationships" r:embed="rId2"/>
          <a:srcRect/>
          <a:stretch>
            <a:fillRect l="4852" t="44198" r="5489" b="39436"/>
          </a:stretch>
        </a:blipFill>
        <a:ln>
          <a:solidFill>
            <a:srgbClr val="7D0D43"/>
          </a:solidFill>
        </a:ln>
      </dgm:spPr>
      <dgm:t>
        <a:bodyPr/>
        <a:lstStyle/>
        <a:p>
          <a:endParaRPr lang="de-DE"/>
        </a:p>
      </dgm:t>
    </dgm:pt>
    <dgm:pt modelId="{BE08DA88-8C6E-4100-A342-F119DFA2841D}">
      <dgm:prSet phldrT="[Text]"/>
      <dgm:spPr/>
      <dgm:t>
        <a:bodyPr/>
        <a:lstStyle/>
        <a:p>
          <a:r>
            <a:rPr lang="de-DE" dirty="0"/>
            <a:t> </a:t>
          </a:r>
        </a:p>
      </dgm:t>
    </dgm:pt>
    <dgm:pt modelId="{4D45990E-C3D3-46A3-8F3F-7BB8FA7802B3}" type="parTrans" cxnId="{E20D4CF6-6615-4278-8761-51C1E33BEDE1}">
      <dgm:prSet/>
      <dgm:spPr/>
      <dgm:t>
        <a:bodyPr/>
        <a:lstStyle/>
        <a:p>
          <a:endParaRPr lang="de-DE"/>
        </a:p>
      </dgm:t>
    </dgm:pt>
    <dgm:pt modelId="{05C8CAE4-F6E5-4441-B1A0-1205C6C6D809}" type="sibTrans" cxnId="{E20D4CF6-6615-4278-8761-51C1E33BEDE1}">
      <dgm:prSet/>
      <dgm:spPr/>
      <dgm:t>
        <a:bodyPr/>
        <a:lstStyle/>
        <a:p>
          <a:endParaRPr lang="de-DE"/>
        </a:p>
      </dgm:t>
    </dgm:pt>
    <dgm:pt modelId="{B976B603-7ED4-4259-9844-0F8C9F861444}">
      <dgm:prSet phldrT="[Text]"/>
      <dgm:spPr>
        <a:blipFill dpi="0" rotWithShape="0">
          <a:blip xmlns:r="http://schemas.openxmlformats.org/officeDocument/2006/relationships" r:embed="rId3"/>
          <a:srcRect/>
          <a:stretch>
            <a:fillRect l="7223" t="36730" r="10697" b="37808"/>
          </a:stretch>
        </a:blipFill>
        <a:ln>
          <a:solidFill>
            <a:srgbClr val="7D0D43"/>
          </a:solidFill>
        </a:ln>
      </dgm:spPr>
      <dgm:t>
        <a:bodyPr/>
        <a:lstStyle/>
        <a:p>
          <a:r>
            <a:rPr lang="de-DE" dirty="0"/>
            <a:t> </a:t>
          </a:r>
        </a:p>
      </dgm:t>
    </dgm:pt>
    <dgm:pt modelId="{0768E7A9-29A3-4FDF-918D-53081B694C6F}" type="parTrans" cxnId="{9C6EA425-1AE6-4AF1-B3C1-B0AA46226574}">
      <dgm:prSet/>
      <dgm:spPr/>
      <dgm:t>
        <a:bodyPr/>
        <a:lstStyle/>
        <a:p>
          <a:endParaRPr lang="de-DE"/>
        </a:p>
      </dgm:t>
    </dgm:pt>
    <dgm:pt modelId="{92167138-FAE0-4CB5-AC76-1B6C0EE92B39}" type="sibTrans" cxnId="{9C6EA425-1AE6-4AF1-B3C1-B0AA46226574}">
      <dgm:prSet/>
      <dgm:spPr>
        <a:blipFill dpi="0" rotWithShape="0">
          <a:blip xmlns:r="http://schemas.openxmlformats.org/officeDocument/2006/relationships" r:embed="rId4"/>
          <a:srcRect/>
          <a:stretch>
            <a:fillRect l="9693" t="36315" r="10641" b="35097"/>
          </a:stretch>
        </a:blipFill>
        <a:ln>
          <a:solidFill>
            <a:srgbClr val="7D0D43"/>
          </a:solidFill>
        </a:ln>
      </dgm:spPr>
      <dgm:t>
        <a:bodyPr/>
        <a:lstStyle/>
        <a:p>
          <a:endParaRPr lang="de-DE"/>
        </a:p>
      </dgm:t>
    </dgm:pt>
    <dgm:pt modelId="{FDCBD333-9D56-40DC-8055-04C5B25A5C0C}">
      <dgm:prSet phldrT="[Text]"/>
      <dgm:spPr/>
      <dgm:t>
        <a:bodyPr/>
        <a:lstStyle/>
        <a:p>
          <a:r>
            <a:rPr lang="de-DE" dirty="0"/>
            <a:t> </a:t>
          </a:r>
        </a:p>
      </dgm:t>
    </dgm:pt>
    <dgm:pt modelId="{A34BA9EA-2FD7-494B-BD43-EA3992681125}" type="parTrans" cxnId="{31E9C07C-6C42-458D-8BBE-3500EAC6F60E}">
      <dgm:prSet/>
      <dgm:spPr/>
      <dgm:t>
        <a:bodyPr/>
        <a:lstStyle/>
        <a:p>
          <a:endParaRPr lang="de-DE"/>
        </a:p>
      </dgm:t>
    </dgm:pt>
    <dgm:pt modelId="{E034C56B-F3E9-42C0-AA2B-1A29BD49F018}" type="sibTrans" cxnId="{31E9C07C-6C42-458D-8BBE-3500EAC6F60E}">
      <dgm:prSet/>
      <dgm:spPr/>
      <dgm:t>
        <a:bodyPr/>
        <a:lstStyle/>
        <a:p>
          <a:endParaRPr lang="de-DE"/>
        </a:p>
      </dgm:t>
    </dgm:pt>
    <dgm:pt modelId="{97498693-3526-4FEE-8C1E-5337FA5FA093}">
      <dgm:prSet phldrT="[Text]"/>
      <dgm:spPr>
        <a:solidFill>
          <a:schemeClr val="bg1"/>
        </a:solidFill>
      </dgm:spPr>
      <dgm:t>
        <a:bodyPr/>
        <a:lstStyle/>
        <a:p>
          <a:r>
            <a:rPr lang="de-DE" dirty="0"/>
            <a:t> </a:t>
          </a:r>
        </a:p>
      </dgm:t>
    </dgm:pt>
    <dgm:pt modelId="{71E6ADCF-8381-4FA4-9D16-A67A7648F56A}" type="parTrans" cxnId="{48EB92DD-A31C-4B3A-9EC7-B8A14D0CE1E4}">
      <dgm:prSet/>
      <dgm:spPr/>
      <dgm:t>
        <a:bodyPr/>
        <a:lstStyle/>
        <a:p>
          <a:endParaRPr lang="de-DE"/>
        </a:p>
      </dgm:t>
    </dgm:pt>
    <dgm:pt modelId="{229E9A97-8967-4835-9E42-6C495B5E6B13}" type="sibTrans" cxnId="{48EB92DD-A31C-4B3A-9EC7-B8A14D0CE1E4}">
      <dgm:prSet/>
      <dgm:spPr>
        <a:blipFill dpi="0" rotWithShape="0">
          <a:blip xmlns:r="http://schemas.openxmlformats.org/officeDocument/2006/relationships" r:embed="rId5"/>
          <a:srcRect/>
          <a:stretch>
            <a:fillRect l="8450" t="23297" r="13363" b="26452"/>
          </a:stretch>
        </a:blipFill>
        <a:ln>
          <a:solidFill>
            <a:srgbClr val="7D0D43"/>
          </a:solidFill>
        </a:ln>
      </dgm:spPr>
      <dgm:t>
        <a:bodyPr/>
        <a:lstStyle/>
        <a:p>
          <a:endParaRPr lang="de-DE" dirty="0"/>
        </a:p>
      </dgm:t>
    </dgm:pt>
    <dgm:pt modelId="{B0DFB5EA-033C-4B26-A6E2-FC9A7942D905}">
      <dgm:prSet phldrT="[Text]"/>
      <dgm:spPr/>
      <dgm:t>
        <a:bodyPr/>
        <a:lstStyle/>
        <a:p>
          <a:r>
            <a:rPr lang="de-DE" dirty="0"/>
            <a:t> </a:t>
          </a:r>
        </a:p>
      </dgm:t>
    </dgm:pt>
    <dgm:pt modelId="{F0D21480-E084-4B0D-A005-62E2A47EAB43}" type="parTrans" cxnId="{97FCD47F-469C-470F-987D-DA6522AAB843}">
      <dgm:prSet/>
      <dgm:spPr/>
      <dgm:t>
        <a:bodyPr/>
        <a:lstStyle/>
        <a:p>
          <a:endParaRPr lang="de-DE"/>
        </a:p>
      </dgm:t>
    </dgm:pt>
    <dgm:pt modelId="{DB7DEFEC-1E3C-4AB1-8CDE-D4EFDD6DFE18}" type="sibTrans" cxnId="{97FCD47F-469C-470F-987D-DA6522AAB843}">
      <dgm:prSet/>
      <dgm:spPr/>
      <dgm:t>
        <a:bodyPr/>
        <a:lstStyle/>
        <a:p>
          <a:endParaRPr lang="de-DE"/>
        </a:p>
      </dgm:t>
    </dgm:pt>
    <dgm:pt modelId="{A142B9A7-A1E5-4487-B058-9ABE6D569B66}" type="pres">
      <dgm:prSet presAssocID="{51DE7130-B747-4E62-B166-9ABFB5AFDD39}" presName="Name0" presStyleCnt="0">
        <dgm:presLayoutVars>
          <dgm:chMax/>
          <dgm:chPref/>
          <dgm:dir/>
          <dgm:animLvl val="lvl"/>
        </dgm:presLayoutVars>
      </dgm:prSet>
      <dgm:spPr/>
    </dgm:pt>
    <dgm:pt modelId="{2C92D2D9-CFE5-4E3B-9445-F49218E15529}" type="pres">
      <dgm:prSet presAssocID="{4AF3DD49-EA4A-457B-8209-A6CA8EF405CF}" presName="composite" presStyleCnt="0"/>
      <dgm:spPr/>
    </dgm:pt>
    <dgm:pt modelId="{13881FBC-859A-4ED6-8CF7-D772DA7B458D}" type="pres">
      <dgm:prSet presAssocID="{4AF3DD49-EA4A-457B-8209-A6CA8EF405CF}" presName="Parent1" presStyleLbl="node1" presStyleIdx="0" presStyleCnt="6" custAng="16200000" custScaleX="88609" custScaleY="86025" custLinFactNeighborX="-20622" custLinFactNeighborY="513">
        <dgm:presLayoutVars>
          <dgm:chMax val="1"/>
          <dgm:chPref val="1"/>
          <dgm:bulletEnabled val="1"/>
        </dgm:presLayoutVars>
      </dgm:prSet>
      <dgm:spPr/>
    </dgm:pt>
    <dgm:pt modelId="{B7E0D7E7-C3CA-4BB4-B651-AD001DA29E22}" type="pres">
      <dgm:prSet presAssocID="{4AF3DD49-EA4A-457B-8209-A6CA8EF405CF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36A5811E-BB8F-4586-9598-7AE932E34FD6}" type="pres">
      <dgm:prSet presAssocID="{4AF3DD49-EA4A-457B-8209-A6CA8EF405CF}" presName="BalanceSpacing" presStyleCnt="0"/>
      <dgm:spPr/>
    </dgm:pt>
    <dgm:pt modelId="{B11E83AE-D934-47A1-8B15-ACCA1FEFD3AA}" type="pres">
      <dgm:prSet presAssocID="{4AF3DD49-EA4A-457B-8209-A6CA8EF405CF}" presName="BalanceSpacing1" presStyleCnt="0"/>
      <dgm:spPr/>
    </dgm:pt>
    <dgm:pt modelId="{D5E915B2-29F1-4572-8321-02E1873F1D33}" type="pres">
      <dgm:prSet presAssocID="{769241B1-BAA2-4370-89A3-8563113E5386}" presName="Accent1Text" presStyleLbl="node1" presStyleIdx="1" presStyleCnt="6" custAng="19403111" custScaleX="88609" custScaleY="86025" custLinFactX="74542" custLinFactNeighborX="100000" custLinFactNeighborY="39109"/>
      <dgm:spPr/>
    </dgm:pt>
    <dgm:pt modelId="{51108C77-9441-4D6E-835B-BFF200CEE2E8}" type="pres">
      <dgm:prSet presAssocID="{769241B1-BAA2-4370-89A3-8563113E5386}" presName="spaceBetweenRectangles" presStyleCnt="0"/>
      <dgm:spPr/>
    </dgm:pt>
    <dgm:pt modelId="{D354418E-B9E7-46E5-A57B-FAF31728F608}" type="pres">
      <dgm:prSet presAssocID="{B976B603-7ED4-4259-9844-0F8C9F861444}" presName="composite" presStyleCnt="0"/>
      <dgm:spPr/>
    </dgm:pt>
    <dgm:pt modelId="{39755903-C25A-4AD5-B9E7-D1446C615B33}" type="pres">
      <dgm:prSet presAssocID="{B976B603-7ED4-4259-9844-0F8C9F861444}" presName="Parent1" presStyleLbl="node1" presStyleIdx="2" presStyleCnt="6" custAng="2249095" custScaleX="88609" custScaleY="86025" custLinFactNeighborX="-53778" custLinFactNeighborY="-40573">
        <dgm:presLayoutVars>
          <dgm:chMax val="1"/>
          <dgm:chPref val="1"/>
          <dgm:bulletEnabled val="1"/>
        </dgm:presLayoutVars>
      </dgm:prSet>
      <dgm:spPr/>
    </dgm:pt>
    <dgm:pt modelId="{A1A78DAB-E6BC-4207-8447-BD95CF0A77E5}" type="pres">
      <dgm:prSet presAssocID="{B976B603-7ED4-4259-9844-0F8C9F861444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A4E30652-4EF3-41BB-B720-1F83D30C6363}" type="pres">
      <dgm:prSet presAssocID="{B976B603-7ED4-4259-9844-0F8C9F861444}" presName="BalanceSpacing" presStyleCnt="0"/>
      <dgm:spPr/>
    </dgm:pt>
    <dgm:pt modelId="{1C3AC404-9E46-43DA-8FE8-BE3363D15F5F}" type="pres">
      <dgm:prSet presAssocID="{B976B603-7ED4-4259-9844-0F8C9F861444}" presName="BalanceSpacing1" presStyleCnt="0"/>
      <dgm:spPr/>
    </dgm:pt>
    <dgm:pt modelId="{4BF2345F-1DB8-401E-93F9-AD392F99D7BA}" type="pres">
      <dgm:prSet presAssocID="{92167138-FAE0-4CB5-AC76-1B6C0EE92B39}" presName="Accent1Text" presStyleLbl="node1" presStyleIdx="3" presStyleCnt="6" custAng="2380620" custScaleX="48178" custScaleY="52419" custLinFactX="-100000" custLinFactNeighborX="-134626" custLinFactNeighborY="-14822"/>
      <dgm:spPr/>
    </dgm:pt>
    <dgm:pt modelId="{E6A3319F-8A99-45A2-A7B7-02500369C7C9}" type="pres">
      <dgm:prSet presAssocID="{92167138-FAE0-4CB5-AC76-1B6C0EE92B39}" presName="spaceBetweenRectangles" presStyleCnt="0"/>
      <dgm:spPr/>
    </dgm:pt>
    <dgm:pt modelId="{C6276979-1296-4EE8-BF72-A1C4FA2D5AA3}" type="pres">
      <dgm:prSet presAssocID="{97498693-3526-4FEE-8C1E-5337FA5FA093}" presName="composite" presStyleCnt="0"/>
      <dgm:spPr/>
    </dgm:pt>
    <dgm:pt modelId="{E113DED4-29E2-4EC4-ABF8-83CB94EE241B}" type="pres">
      <dgm:prSet presAssocID="{97498693-3526-4FEE-8C1E-5337FA5FA093}" presName="Parent1" presStyleLbl="node1" presStyleIdx="4" presStyleCnt="6" custAng="5400000" custScaleX="88609" custScaleY="86025" custLinFactNeighborX="26730" custLinFactNeighborY="-343">
        <dgm:presLayoutVars>
          <dgm:chMax val="1"/>
          <dgm:chPref val="1"/>
          <dgm:bulletEnabled val="1"/>
        </dgm:presLayoutVars>
      </dgm:prSet>
      <dgm:spPr/>
    </dgm:pt>
    <dgm:pt modelId="{D8F87660-4D97-4D14-AA1F-DCFDE31B76C4}" type="pres">
      <dgm:prSet presAssocID="{97498693-3526-4FEE-8C1E-5337FA5FA093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E24C336F-C05F-4686-A9C2-339497E7029F}" type="pres">
      <dgm:prSet presAssocID="{97498693-3526-4FEE-8C1E-5337FA5FA093}" presName="BalanceSpacing" presStyleCnt="0"/>
      <dgm:spPr/>
    </dgm:pt>
    <dgm:pt modelId="{B8D2E3B6-74F0-438F-8F0B-5036D2A1225B}" type="pres">
      <dgm:prSet presAssocID="{97498693-3526-4FEE-8C1E-5337FA5FA093}" presName="BalanceSpacing1" presStyleCnt="0"/>
      <dgm:spPr/>
    </dgm:pt>
    <dgm:pt modelId="{BC0D4841-AE5A-4801-8038-23A072A0C0E7}" type="pres">
      <dgm:prSet presAssocID="{229E9A97-8967-4835-9E42-6C495B5E6B13}" presName="Accent1Text" presStyleLbl="node1" presStyleIdx="5" presStyleCnt="6" custAng="2259942" custScaleX="48178" custScaleY="52419" custLinFactNeighborX="-18435" custLinFactNeighborY="-58669"/>
      <dgm:spPr/>
    </dgm:pt>
  </dgm:ptLst>
  <dgm:cxnLst>
    <dgm:cxn modelId="{9C6EA425-1AE6-4AF1-B3C1-B0AA46226574}" srcId="{51DE7130-B747-4E62-B166-9ABFB5AFDD39}" destId="{B976B603-7ED4-4259-9844-0F8C9F861444}" srcOrd="1" destOrd="0" parTransId="{0768E7A9-29A3-4FDF-918D-53081B694C6F}" sibTransId="{92167138-FAE0-4CB5-AC76-1B6C0EE92B39}"/>
    <dgm:cxn modelId="{C7AAC92B-3E5F-4594-B757-F40676654B45}" type="presOf" srcId="{97498693-3526-4FEE-8C1E-5337FA5FA093}" destId="{E113DED4-29E2-4EC4-ABF8-83CB94EE241B}" srcOrd="0" destOrd="0" presId="urn:microsoft.com/office/officeart/2008/layout/AlternatingHexagons"/>
    <dgm:cxn modelId="{AB5A1C31-2BAB-400C-B407-E5BD6E6AD090}" type="presOf" srcId="{769241B1-BAA2-4370-89A3-8563113E5386}" destId="{D5E915B2-29F1-4572-8321-02E1873F1D33}" srcOrd="0" destOrd="0" presId="urn:microsoft.com/office/officeart/2008/layout/AlternatingHexagons"/>
    <dgm:cxn modelId="{7BA7C636-1E83-4201-BF54-563FC2C56701}" srcId="{51DE7130-B747-4E62-B166-9ABFB5AFDD39}" destId="{4AF3DD49-EA4A-457B-8209-A6CA8EF405CF}" srcOrd="0" destOrd="0" parTransId="{F36D1D0E-FC4A-47C3-A24E-BB52E6970172}" sibTransId="{769241B1-BAA2-4370-89A3-8563113E5386}"/>
    <dgm:cxn modelId="{B4BD3371-C2D8-4E4B-B1A8-32B8779D8A56}" type="presOf" srcId="{BE08DA88-8C6E-4100-A342-F119DFA2841D}" destId="{B7E0D7E7-C3CA-4BB4-B651-AD001DA29E22}" srcOrd="0" destOrd="0" presId="urn:microsoft.com/office/officeart/2008/layout/AlternatingHexagons"/>
    <dgm:cxn modelId="{C023D77B-F26F-451A-88FF-A4D7C74E9876}" type="presOf" srcId="{92167138-FAE0-4CB5-AC76-1B6C0EE92B39}" destId="{4BF2345F-1DB8-401E-93F9-AD392F99D7BA}" srcOrd="0" destOrd="0" presId="urn:microsoft.com/office/officeart/2008/layout/AlternatingHexagons"/>
    <dgm:cxn modelId="{31E9C07C-6C42-458D-8BBE-3500EAC6F60E}" srcId="{B976B603-7ED4-4259-9844-0F8C9F861444}" destId="{FDCBD333-9D56-40DC-8055-04C5B25A5C0C}" srcOrd="0" destOrd="0" parTransId="{A34BA9EA-2FD7-494B-BD43-EA3992681125}" sibTransId="{E034C56B-F3E9-42C0-AA2B-1A29BD49F018}"/>
    <dgm:cxn modelId="{97FCD47F-469C-470F-987D-DA6522AAB843}" srcId="{97498693-3526-4FEE-8C1E-5337FA5FA093}" destId="{B0DFB5EA-033C-4B26-A6E2-FC9A7942D905}" srcOrd="0" destOrd="0" parTransId="{F0D21480-E084-4B0D-A005-62E2A47EAB43}" sibTransId="{DB7DEFEC-1E3C-4AB1-8CDE-D4EFDD6DFE18}"/>
    <dgm:cxn modelId="{756492A0-4399-4117-B870-42C0F2DEB99E}" type="presOf" srcId="{FDCBD333-9D56-40DC-8055-04C5B25A5C0C}" destId="{A1A78DAB-E6BC-4207-8447-BD95CF0A77E5}" srcOrd="0" destOrd="0" presId="urn:microsoft.com/office/officeart/2008/layout/AlternatingHexagons"/>
    <dgm:cxn modelId="{BC238DB0-9AED-4F60-ACE9-B68CC83AF930}" type="presOf" srcId="{B0DFB5EA-033C-4B26-A6E2-FC9A7942D905}" destId="{D8F87660-4D97-4D14-AA1F-DCFDE31B76C4}" srcOrd="0" destOrd="0" presId="urn:microsoft.com/office/officeart/2008/layout/AlternatingHexagons"/>
    <dgm:cxn modelId="{76B5C3C2-AA3C-4F26-9D8A-1433F0CA658E}" type="presOf" srcId="{51DE7130-B747-4E62-B166-9ABFB5AFDD39}" destId="{A142B9A7-A1E5-4487-B058-9ABE6D569B66}" srcOrd="0" destOrd="0" presId="urn:microsoft.com/office/officeart/2008/layout/AlternatingHexagons"/>
    <dgm:cxn modelId="{F7208EC9-B092-427C-A885-DDE3E14BA271}" type="presOf" srcId="{4AF3DD49-EA4A-457B-8209-A6CA8EF405CF}" destId="{13881FBC-859A-4ED6-8CF7-D772DA7B458D}" srcOrd="0" destOrd="0" presId="urn:microsoft.com/office/officeart/2008/layout/AlternatingHexagons"/>
    <dgm:cxn modelId="{0D7875CA-1DC4-4E54-9873-284AE58C8AE9}" type="presOf" srcId="{229E9A97-8967-4835-9E42-6C495B5E6B13}" destId="{BC0D4841-AE5A-4801-8038-23A072A0C0E7}" srcOrd="0" destOrd="0" presId="urn:microsoft.com/office/officeart/2008/layout/AlternatingHexagons"/>
    <dgm:cxn modelId="{48EB92DD-A31C-4B3A-9EC7-B8A14D0CE1E4}" srcId="{51DE7130-B747-4E62-B166-9ABFB5AFDD39}" destId="{97498693-3526-4FEE-8C1E-5337FA5FA093}" srcOrd="2" destOrd="0" parTransId="{71E6ADCF-8381-4FA4-9D16-A67A7648F56A}" sibTransId="{229E9A97-8967-4835-9E42-6C495B5E6B13}"/>
    <dgm:cxn modelId="{E20D4CF6-6615-4278-8761-51C1E33BEDE1}" srcId="{4AF3DD49-EA4A-457B-8209-A6CA8EF405CF}" destId="{BE08DA88-8C6E-4100-A342-F119DFA2841D}" srcOrd="0" destOrd="0" parTransId="{4D45990E-C3D3-46A3-8F3F-7BB8FA7802B3}" sibTransId="{05C8CAE4-F6E5-4441-B1A0-1205C6C6D809}"/>
    <dgm:cxn modelId="{AB8A73FC-C382-408C-852C-DB3B83F6DA7D}" type="presOf" srcId="{B976B603-7ED4-4259-9844-0F8C9F861444}" destId="{39755903-C25A-4AD5-B9E7-D1446C615B33}" srcOrd="0" destOrd="0" presId="urn:microsoft.com/office/officeart/2008/layout/AlternatingHexagons"/>
    <dgm:cxn modelId="{B998357A-39B1-4148-B68F-6602DAE21052}" type="presParOf" srcId="{A142B9A7-A1E5-4487-B058-9ABE6D569B66}" destId="{2C92D2D9-CFE5-4E3B-9445-F49218E15529}" srcOrd="0" destOrd="0" presId="urn:microsoft.com/office/officeart/2008/layout/AlternatingHexagons"/>
    <dgm:cxn modelId="{95E1B1DF-D021-4AFF-A238-A9B805CCC850}" type="presParOf" srcId="{2C92D2D9-CFE5-4E3B-9445-F49218E15529}" destId="{13881FBC-859A-4ED6-8CF7-D772DA7B458D}" srcOrd="0" destOrd="0" presId="urn:microsoft.com/office/officeart/2008/layout/AlternatingHexagons"/>
    <dgm:cxn modelId="{D0B95528-EBA3-4D58-906F-B93C4649F220}" type="presParOf" srcId="{2C92D2D9-CFE5-4E3B-9445-F49218E15529}" destId="{B7E0D7E7-C3CA-4BB4-B651-AD001DA29E22}" srcOrd="1" destOrd="0" presId="urn:microsoft.com/office/officeart/2008/layout/AlternatingHexagons"/>
    <dgm:cxn modelId="{93044FF8-5991-40EF-BBAE-3C21BB7D36DC}" type="presParOf" srcId="{2C92D2D9-CFE5-4E3B-9445-F49218E15529}" destId="{36A5811E-BB8F-4586-9598-7AE932E34FD6}" srcOrd="2" destOrd="0" presId="urn:microsoft.com/office/officeart/2008/layout/AlternatingHexagons"/>
    <dgm:cxn modelId="{3D4F072B-3850-4118-AEBF-94D292D1E83C}" type="presParOf" srcId="{2C92D2D9-CFE5-4E3B-9445-F49218E15529}" destId="{B11E83AE-D934-47A1-8B15-ACCA1FEFD3AA}" srcOrd="3" destOrd="0" presId="urn:microsoft.com/office/officeart/2008/layout/AlternatingHexagons"/>
    <dgm:cxn modelId="{A1FC5331-3E79-4F30-B16A-0A1C438CF642}" type="presParOf" srcId="{2C92D2D9-CFE5-4E3B-9445-F49218E15529}" destId="{D5E915B2-29F1-4572-8321-02E1873F1D33}" srcOrd="4" destOrd="0" presId="urn:microsoft.com/office/officeart/2008/layout/AlternatingHexagons"/>
    <dgm:cxn modelId="{86D6153A-FC83-447C-B035-C911D3592814}" type="presParOf" srcId="{A142B9A7-A1E5-4487-B058-9ABE6D569B66}" destId="{51108C77-9441-4D6E-835B-BFF200CEE2E8}" srcOrd="1" destOrd="0" presId="urn:microsoft.com/office/officeart/2008/layout/AlternatingHexagons"/>
    <dgm:cxn modelId="{FE8F331D-191D-45DC-9C86-0767AB4AD5D2}" type="presParOf" srcId="{A142B9A7-A1E5-4487-B058-9ABE6D569B66}" destId="{D354418E-B9E7-46E5-A57B-FAF31728F608}" srcOrd="2" destOrd="0" presId="urn:microsoft.com/office/officeart/2008/layout/AlternatingHexagons"/>
    <dgm:cxn modelId="{D6F2CAC7-05F9-41FB-961B-307FCE9F8444}" type="presParOf" srcId="{D354418E-B9E7-46E5-A57B-FAF31728F608}" destId="{39755903-C25A-4AD5-B9E7-D1446C615B33}" srcOrd="0" destOrd="0" presId="urn:microsoft.com/office/officeart/2008/layout/AlternatingHexagons"/>
    <dgm:cxn modelId="{769F0656-418F-4F9F-92B5-0FB3BB9CDB07}" type="presParOf" srcId="{D354418E-B9E7-46E5-A57B-FAF31728F608}" destId="{A1A78DAB-E6BC-4207-8447-BD95CF0A77E5}" srcOrd="1" destOrd="0" presId="urn:microsoft.com/office/officeart/2008/layout/AlternatingHexagons"/>
    <dgm:cxn modelId="{DB5C510A-8CB8-4F48-9F2E-1B1A230D6ABC}" type="presParOf" srcId="{D354418E-B9E7-46E5-A57B-FAF31728F608}" destId="{A4E30652-4EF3-41BB-B720-1F83D30C6363}" srcOrd="2" destOrd="0" presId="urn:microsoft.com/office/officeart/2008/layout/AlternatingHexagons"/>
    <dgm:cxn modelId="{C415D7C2-CAC5-424E-9497-8040CF009DB2}" type="presParOf" srcId="{D354418E-B9E7-46E5-A57B-FAF31728F608}" destId="{1C3AC404-9E46-43DA-8FE8-BE3363D15F5F}" srcOrd="3" destOrd="0" presId="urn:microsoft.com/office/officeart/2008/layout/AlternatingHexagons"/>
    <dgm:cxn modelId="{43F2CAAF-3B62-45BC-9FA5-B77442C6FF15}" type="presParOf" srcId="{D354418E-B9E7-46E5-A57B-FAF31728F608}" destId="{4BF2345F-1DB8-401E-93F9-AD392F99D7BA}" srcOrd="4" destOrd="0" presId="urn:microsoft.com/office/officeart/2008/layout/AlternatingHexagons"/>
    <dgm:cxn modelId="{FF62C60F-E529-451F-836E-5A3368E7517F}" type="presParOf" srcId="{A142B9A7-A1E5-4487-B058-9ABE6D569B66}" destId="{E6A3319F-8A99-45A2-A7B7-02500369C7C9}" srcOrd="3" destOrd="0" presId="urn:microsoft.com/office/officeart/2008/layout/AlternatingHexagons"/>
    <dgm:cxn modelId="{DA1A0C42-49B8-4716-BB42-E42FD4C3F692}" type="presParOf" srcId="{A142B9A7-A1E5-4487-B058-9ABE6D569B66}" destId="{C6276979-1296-4EE8-BF72-A1C4FA2D5AA3}" srcOrd="4" destOrd="0" presId="urn:microsoft.com/office/officeart/2008/layout/AlternatingHexagons"/>
    <dgm:cxn modelId="{DB1736A7-E660-42EB-9D77-52F2954BAF69}" type="presParOf" srcId="{C6276979-1296-4EE8-BF72-A1C4FA2D5AA3}" destId="{E113DED4-29E2-4EC4-ABF8-83CB94EE241B}" srcOrd="0" destOrd="0" presId="urn:microsoft.com/office/officeart/2008/layout/AlternatingHexagons"/>
    <dgm:cxn modelId="{D4FABEC5-7247-44C6-A139-AC838AFDCD9E}" type="presParOf" srcId="{C6276979-1296-4EE8-BF72-A1C4FA2D5AA3}" destId="{D8F87660-4D97-4D14-AA1F-DCFDE31B76C4}" srcOrd="1" destOrd="0" presId="urn:microsoft.com/office/officeart/2008/layout/AlternatingHexagons"/>
    <dgm:cxn modelId="{6F987270-AFB8-459F-BA65-AF0A4107A7F8}" type="presParOf" srcId="{C6276979-1296-4EE8-BF72-A1C4FA2D5AA3}" destId="{E24C336F-C05F-4686-A9C2-339497E7029F}" srcOrd="2" destOrd="0" presId="urn:microsoft.com/office/officeart/2008/layout/AlternatingHexagons"/>
    <dgm:cxn modelId="{C614CE95-EB80-4975-844B-C811FDF13237}" type="presParOf" srcId="{C6276979-1296-4EE8-BF72-A1C4FA2D5AA3}" destId="{B8D2E3B6-74F0-438F-8F0B-5036D2A1225B}" srcOrd="3" destOrd="0" presId="urn:microsoft.com/office/officeart/2008/layout/AlternatingHexagons"/>
    <dgm:cxn modelId="{BA153D3B-3CA6-47BB-A8E0-F810191E982A}" type="presParOf" srcId="{C6276979-1296-4EE8-BF72-A1C4FA2D5AA3}" destId="{BC0D4841-AE5A-4801-8038-23A072A0C0E7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021CDE-5C9B-4284-BB17-B4D4827929CB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71248390-967A-443D-8C94-3FB349549D75}">
      <dgm:prSet phldrT="[Text]" custT="1"/>
      <dgm:spPr>
        <a:solidFill>
          <a:srgbClr val="7D0D43"/>
        </a:solidFill>
      </dgm:spPr>
      <dgm:t>
        <a:bodyPr anchor="b"/>
        <a:lstStyle/>
        <a:p>
          <a:pPr algn="ctr">
            <a:lnSpc>
              <a:spcPct val="150000"/>
            </a:lnSpc>
          </a:pPr>
          <a:r>
            <a:rPr lang="de-DE" sz="1800" dirty="0">
              <a:latin typeface="+mn-lt"/>
              <a:ea typeface="Verdana" panose="020B0604030504040204" pitchFamily="34" charset="0"/>
            </a:rPr>
            <a:t>Depotmanagement</a:t>
          </a:r>
        </a:p>
      </dgm:t>
    </dgm:pt>
    <dgm:pt modelId="{309E52B7-4C25-4654-8175-7EF2A8089F28}" type="parTrans" cxnId="{A3E5B8C4-365D-4FBA-864F-A33EAF40EA4B}">
      <dgm:prSet/>
      <dgm:spPr/>
      <dgm:t>
        <a:bodyPr/>
        <a:lstStyle/>
        <a:p>
          <a:endParaRPr lang="de-DE"/>
        </a:p>
      </dgm:t>
    </dgm:pt>
    <dgm:pt modelId="{3AAD842E-11B2-4C24-9D74-1137674DA392}" type="sibTrans" cxnId="{A3E5B8C4-365D-4FBA-864F-A33EAF40EA4B}">
      <dgm:prSet custT="1"/>
      <dgm:spPr/>
      <dgm:t>
        <a:bodyPr anchor="ctr"/>
        <a:lstStyle/>
        <a:p>
          <a:pPr algn="ctr">
            <a:lnSpc>
              <a:spcPct val="100000"/>
            </a:lnSpc>
          </a:pPr>
          <a:endParaRPr lang="de-DE" sz="1800" dirty="0">
            <a:latin typeface="+mn-lt"/>
            <a:ea typeface="Verdana" panose="020B0604030504040204" pitchFamily="34" charset="0"/>
          </a:endParaRPr>
        </a:p>
      </dgm:t>
    </dgm:pt>
    <dgm:pt modelId="{037ECD06-67B8-4E28-A2B2-1BFAA15B05F5}">
      <dgm:prSet phldrT="[Text]" custT="1"/>
      <dgm:spPr>
        <a:ln>
          <a:solidFill>
            <a:srgbClr val="4F2984"/>
          </a:solidFill>
        </a:ln>
      </dgm:spPr>
      <dgm:t>
        <a:bodyPr anchor="ctr"/>
        <a:lstStyle/>
        <a:p>
          <a:r>
            <a:rPr lang="de-DE" sz="1400" dirty="0">
              <a:latin typeface="+mn-lt"/>
            </a:rPr>
            <a:t>Aktuelles PSI-Depotmanagementsystem</a:t>
          </a:r>
        </a:p>
      </dgm:t>
    </dgm:pt>
    <dgm:pt modelId="{2EFF23EE-43A2-4E6D-A0E2-3A2D64D6F7EA}" type="parTrans" cxnId="{F7EAFC0F-5729-4D58-AC1F-3246E5D7C570}">
      <dgm:prSet/>
      <dgm:spPr/>
      <dgm:t>
        <a:bodyPr/>
        <a:lstStyle/>
        <a:p>
          <a:endParaRPr lang="de-DE"/>
        </a:p>
      </dgm:t>
    </dgm:pt>
    <dgm:pt modelId="{183A4C6F-E7D8-4A16-98B5-A6E88C83F608}" type="sibTrans" cxnId="{F7EAFC0F-5729-4D58-AC1F-3246E5D7C570}">
      <dgm:prSet/>
      <dgm:spPr/>
      <dgm:t>
        <a:bodyPr/>
        <a:lstStyle/>
        <a:p>
          <a:endParaRPr lang="de-DE"/>
        </a:p>
      </dgm:t>
    </dgm:pt>
    <dgm:pt modelId="{BE0AAB90-E81D-4FCE-8321-1768DD72E635}">
      <dgm:prSet phldrT="[Text]" custT="1"/>
      <dgm:spPr>
        <a:solidFill>
          <a:srgbClr val="7D0D43"/>
        </a:solidFill>
      </dgm:spPr>
      <dgm:t>
        <a:bodyPr anchor="b"/>
        <a:lstStyle/>
        <a:p>
          <a:pPr algn="ctr">
            <a:lnSpc>
              <a:spcPct val="150000"/>
            </a:lnSpc>
          </a:pPr>
          <a:r>
            <a:rPr lang="de-DE" sz="1800" dirty="0">
              <a:latin typeface="+mn-lt"/>
              <a:ea typeface="Verdana" panose="020B0604030504040204" pitchFamily="34" charset="0"/>
            </a:rPr>
            <a:t>Depotsteuerung</a:t>
          </a:r>
        </a:p>
      </dgm:t>
    </dgm:pt>
    <dgm:pt modelId="{4CDA9437-F87F-455E-B549-66F8586AE7CF}" type="parTrans" cxnId="{5F013DDE-D9B1-42ED-8FAD-F48A058DE6DC}">
      <dgm:prSet/>
      <dgm:spPr/>
      <dgm:t>
        <a:bodyPr/>
        <a:lstStyle/>
        <a:p>
          <a:endParaRPr lang="de-DE"/>
        </a:p>
      </dgm:t>
    </dgm:pt>
    <dgm:pt modelId="{73536A09-3989-4806-9C03-F29E2411D425}" type="sibTrans" cxnId="{5F013DDE-D9B1-42ED-8FAD-F48A058DE6DC}">
      <dgm:prSet/>
      <dgm:spPr/>
      <dgm:t>
        <a:bodyPr/>
        <a:lstStyle/>
        <a:p>
          <a:endParaRPr lang="de-DE"/>
        </a:p>
      </dgm:t>
    </dgm:pt>
    <dgm:pt modelId="{104D26EE-A90D-4470-85D9-A0B2A2552315}">
      <dgm:prSet phldrT="[Text]" custT="1"/>
      <dgm:spPr>
        <a:ln>
          <a:solidFill>
            <a:srgbClr val="4F2984"/>
          </a:solidFill>
        </a:ln>
      </dgm:spPr>
      <dgm:t>
        <a:bodyPr anchor="ctr"/>
        <a:lstStyle/>
        <a:p>
          <a:r>
            <a:rPr lang="de-DE" sz="1400" dirty="0">
              <a:latin typeface="+mn-lt"/>
            </a:rPr>
            <a:t>Ersparung manueller Schritte im Depot </a:t>
          </a:r>
        </a:p>
      </dgm:t>
    </dgm:pt>
    <dgm:pt modelId="{17A73003-DAC8-4193-84C7-50C2CFADA743}" type="parTrans" cxnId="{B4590176-720E-4A4B-A882-2AACCC1D53FB}">
      <dgm:prSet/>
      <dgm:spPr/>
      <dgm:t>
        <a:bodyPr/>
        <a:lstStyle/>
        <a:p>
          <a:endParaRPr lang="de-DE"/>
        </a:p>
      </dgm:t>
    </dgm:pt>
    <dgm:pt modelId="{673A2B4A-97D7-4913-AD3E-A258328C3F26}" type="sibTrans" cxnId="{B4590176-720E-4A4B-A882-2AACCC1D53FB}">
      <dgm:prSet/>
      <dgm:spPr/>
      <dgm:t>
        <a:bodyPr/>
        <a:lstStyle/>
        <a:p>
          <a:endParaRPr lang="de-DE"/>
        </a:p>
      </dgm:t>
    </dgm:pt>
    <dgm:pt modelId="{15960107-2835-4A99-97D7-EA6ABC49125F}">
      <dgm:prSet phldrT="[Text]" custT="1"/>
      <dgm:spPr>
        <a:ln>
          <a:solidFill>
            <a:srgbClr val="4F2984"/>
          </a:solidFill>
        </a:ln>
      </dgm:spPr>
      <dgm:t>
        <a:bodyPr anchor="ctr"/>
        <a:lstStyle/>
        <a:p>
          <a:r>
            <a:rPr lang="de-DE" sz="1400" dirty="0">
              <a:latin typeface="+mn-lt"/>
            </a:rPr>
            <a:t>Fahrzeugpositionen und –</a:t>
          </a:r>
          <a:r>
            <a:rPr lang="de-DE" sz="1400" dirty="0" err="1">
              <a:latin typeface="+mn-lt"/>
            </a:rPr>
            <a:t>aktionen</a:t>
          </a:r>
          <a:r>
            <a:rPr lang="de-DE" sz="1400" dirty="0">
              <a:latin typeface="+mn-lt"/>
            </a:rPr>
            <a:t> via Sensorik bzw. als Ansage/Anzeige</a:t>
          </a:r>
        </a:p>
      </dgm:t>
    </dgm:pt>
    <dgm:pt modelId="{79D11E46-718F-4B21-AD25-4A1B5F740622}" type="parTrans" cxnId="{B10A0FE7-A0BB-44E6-BBB7-55847B2B4BBA}">
      <dgm:prSet/>
      <dgm:spPr/>
      <dgm:t>
        <a:bodyPr/>
        <a:lstStyle/>
        <a:p>
          <a:endParaRPr lang="de-DE"/>
        </a:p>
      </dgm:t>
    </dgm:pt>
    <dgm:pt modelId="{09BF6273-5BE6-4BC9-898F-4CCAC3183360}" type="sibTrans" cxnId="{B10A0FE7-A0BB-44E6-BBB7-55847B2B4BBA}">
      <dgm:prSet/>
      <dgm:spPr/>
      <dgm:t>
        <a:bodyPr/>
        <a:lstStyle/>
        <a:p>
          <a:endParaRPr lang="de-DE"/>
        </a:p>
      </dgm:t>
    </dgm:pt>
    <dgm:pt modelId="{2FAE270F-EBC6-4C2B-BE17-B9C6E7D2104C}">
      <dgm:prSet phldrT="[Text]" custT="1"/>
      <dgm:spPr>
        <a:ln>
          <a:solidFill>
            <a:srgbClr val="4F2984"/>
          </a:solidFill>
        </a:ln>
      </dgm:spPr>
      <dgm:t>
        <a:bodyPr anchor="ctr"/>
        <a:lstStyle/>
        <a:p>
          <a:r>
            <a:rPr lang="de-DE" sz="1400" dirty="0">
              <a:latin typeface="+mn-lt"/>
            </a:rPr>
            <a:t>Die Aktionen werden durch Menschen durchgeführt</a:t>
          </a:r>
        </a:p>
      </dgm:t>
    </dgm:pt>
    <dgm:pt modelId="{C2D04114-34C3-4AB4-9AD5-A90340B09020}" type="parTrans" cxnId="{AE58FCD1-736C-4EC3-9944-4E0093CAC753}">
      <dgm:prSet/>
      <dgm:spPr/>
      <dgm:t>
        <a:bodyPr/>
        <a:lstStyle/>
        <a:p>
          <a:endParaRPr lang="de-DE"/>
        </a:p>
      </dgm:t>
    </dgm:pt>
    <dgm:pt modelId="{6C4DE4AC-0E62-47D0-B98C-3E73790DFAF5}" type="sibTrans" cxnId="{AE58FCD1-736C-4EC3-9944-4E0093CAC753}">
      <dgm:prSet/>
      <dgm:spPr/>
      <dgm:t>
        <a:bodyPr/>
        <a:lstStyle/>
        <a:p>
          <a:endParaRPr lang="de-DE"/>
        </a:p>
      </dgm:t>
    </dgm:pt>
    <dgm:pt modelId="{BF6D43EF-378B-4353-ADF2-9C47FE2B4544}">
      <dgm:prSet phldrT="[Text]"/>
      <dgm:spPr>
        <a:ln>
          <a:solidFill>
            <a:srgbClr val="4F2984"/>
          </a:solidFill>
        </a:ln>
      </dgm:spPr>
      <dgm:t>
        <a:bodyPr anchor="ctr"/>
        <a:lstStyle/>
        <a:p>
          <a:r>
            <a:rPr lang="de-DE" sz="1300" dirty="0">
              <a:latin typeface="+mn-lt"/>
            </a:rPr>
            <a:t>Standardisierung zwischen Depotkomponenten und Fahrzeugen</a:t>
          </a:r>
        </a:p>
      </dgm:t>
    </dgm:pt>
    <dgm:pt modelId="{211FFCA8-0AB2-4801-BBFD-D04921807D91}" type="parTrans" cxnId="{90269835-C54B-4612-B5A4-1A2271101BC8}">
      <dgm:prSet/>
      <dgm:spPr/>
      <dgm:t>
        <a:bodyPr/>
        <a:lstStyle/>
        <a:p>
          <a:endParaRPr lang="de-DE"/>
        </a:p>
      </dgm:t>
    </dgm:pt>
    <dgm:pt modelId="{EFF8665A-36DC-45C0-9CAC-9A83A2350DD2}" type="sibTrans" cxnId="{90269835-C54B-4612-B5A4-1A2271101BC8}">
      <dgm:prSet/>
      <dgm:spPr/>
      <dgm:t>
        <a:bodyPr/>
        <a:lstStyle/>
        <a:p>
          <a:endParaRPr lang="de-DE"/>
        </a:p>
      </dgm:t>
    </dgm:pt>
    <dgm:pt modelId="{26396FA9-14A0-4BC2-B744-9B6B68FCED4B}">
      <dgm:prSet phldrT="[Text]" custT="1"/>
      <dgm:spPr>
        <a:ln>
          <a:solidFill>
            <a:srgbClr val="4F2984"/>
          </a:solidFill>
        </a:ln>
      </dgm:spPr>
      <dgm:t>
        <a:bodyPr anchor="ctr"/>
        <a:lstStyle/>
        <a:p>
          <a:r>
            <a:rPr lang="de-DE" sz="1400" dirty="0">
              <a:latin typeface="+mn-lt"/>
            </a:rPr>
            <a:t>Fahrerloses Fahren</a:t>
          </a:r>
        </a:p>
      </dgm:t>
    </dgm:pt>
    <dgm:pt modelId="{662C8A8D-3CAC-4F9C-8D52-73F03A239CA6}" type="parTrans" cxnId="{DEDEB062-22CE-438E-A454-B280624084F9}">
      <dgm:prSet/>
      <dgm:spPr/>
      <dgm:t>
        <a:bodyPr/>
        <a:lstStyle/>
        <a:p>
          <a:endParaRPr lang="de-DE"/>
        </a:p>
      </dgm:t>
    </dgm:pt>
    <dgm:pt modelId="{F94D5E1B-0ECB-4119-8D33-442EA1282160}" type="sibTrans" cxnId="{DEDEB062-22CE-438E-A454-B280624084F9}">
      <dgm:prSet/>
      <dgm:spPr/>
      <dgm:t>
        <a:bodyPr/>
        <a:lstStyle/>
        <a:p>
          <a:endParaRPr lang="de-DE"/>
        </a:p>
      </dgm:t>
    </dgm:pt>
    <dgm:pt modelId="{C603E422-B2BF-4B5C-B929-D0A22E33E644}">
      <dgm:prSet phldrT="[Text]" custT="1"/>
      <dgm:spPr>
        <a:ln>
          <a:solidFill>
            <a:srgbClr val="4F2984"/>
          </a:solidFill>
        </a:ln>
      </dgm:spPr>
      <dgm:t>
        <a:bodyPr anchor="ctr"/>
        <a:lstStyle/>
        <a:p>
          <a:r>
            <a:rPr lang="de-DE" sz="1400" dirty="0">
              <a:latin typeface="+mn-lt"/>
            </a:rPr>
            <a:t>Fahrzeugabfahrtskontrolle</a:t>
          </a:r>
        </a:p>
      </dgm:t>
    </dgm:pt>
    <dgm:pt modelId="{9DA9F239-DED8-428A-9757-6CCF2989241E}" type="parTrans" cxnId="{577084F8-943A-4DF8-9E68-CAE0A328FF0A}">
      <dgm:prSet/>
      <dgm:spPr/>
      <dgm:t>
        <a:bodyPr/>
        <a:lstStyle/>
        <a:p>
          <a:endParaRPr lang="de-DE"/>
        </a:p>
      </dgm:t>
    </dgm:pt>
    <dgm:pt modelId="{AEC417CE-0B66-4FFE-80BC-47CD9A605E8D}" type="sibTrans" cxnId="{577084F8-943A-4DF8-9E68-CAE0A328FF0A}">
      <dgm:prSet/>
      <dgm:spPr/>
      <dgm:t>
        <a:bodyPr/>
        <a:lstStyle/>
        <a:p>
          <a:endParaRPr lang="de-DE"/>
        </a:p>
      </dgm:t>
    </dgm:pt>
    <dgm:pt modelId="{74DC4C45-5360-4843-B8DC-7272B4FFFDC0}">
      <dgm:prSet phldrT="[Text]" custT="1"/>
      <dgm:spPr>
        <a:ln>
          <a:solidFill>
            <a:srgbClr val="4F2984"/>
          </a:solidFill>
        </a:ln>
      </dgm:spPr>
      <dgm:t>
        <a:bodyPr anchor="ctr"/>
        <a:lstStyle/>
        <a:p>
          <a:r>
            <a:rPr lang="de-DE" sz="1400" dirty="0">
              <a:latin typeface="+mn-lt"/>
            </a:rPr>
            <a:t>Lade- und Betankungsprozesse</a:t>
          </a:r>
        </a:p>
      </dgm:t>
    </dgm:pt>
    <dgm:pt modelId="{242B614F-E369-4ED0-BA2D-32392C346CA9}" type="parTrans" cxnId="{F2F0F402-46EA-464F-AC75-4DD5825ED613}">
      <dgm:prSet/>
      <dgm:spPr/>
      <dgm:t>
        <a:bodyPr/>
        <a:lstStyle/>
        <a:p>
          <a:endParaRPr lang="de-DE"/>
        </a:p>
      </dgm:t>
    </dgm:pt>
    <dgm:pt modelId="{0970C1E5-D6F0-45D3-BA9B-EF801FA77E97}" type="sibTrans" cxnId="{F2F0F402-46EA-464F-AC75-4DD5825ED613}">
      <dgm:prSet/>
      <dgm:spPr/>
      <dgm:t>
        <a:bodyPr/>
        <a:lstStyle/>
        <a:p>
          <a:endParaRPr lang="de-DE"/>
        </a:p>
      </dgm:t>
    </dgm:pt>
    <dgm:pt modelId="{4B662FCC-372E-48BD-97A4-6216AADAE4F5}" type="pres">
      <dgm:prSet presAssocID="{4C021CDE-5C9B-4284-BB17-B4D4827929CB}" presName="linearFlow" presStyleCnt="0">
        <dgm:presLayoutVars>
          <dgm:dir/>
          <dgm:animLvl val="lvl"/>
          <dgm:resizeHandles val="exact"/>
        </dgm:presLayoutVars>
      </dgm:prSet>
      <dgm:spPr/>
    </dgm:pt>
    <dgm:pt modelId="{225DF599-9406-4482-AB22-8D5C99C5A49A}" type="pres">
      <dgm:prSet presAssocID="{71248390-967A-443D-8C94-3FB349549D75}" presName="composite" presStyleCnt="0"/>
      <dgm:spPr/>
    </dgm:pt>
    <dgm:pt modelId="{3F0A6BA0-ACC4-484D-B152-CF79F18408B6}" type="pres">
      <dgm:prSet presAssocID="{71248390-967A-443D-8C94-3FB349549D75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7A264415-DAE6-4009-93F3-2399617DF277}" type="pres">
      <dgm:prSet presAssocID="{71248390-967A-443D-8C94-3FB349549D75}" presName="parSh" presStyleLbl="node1" presStyleIdx="0" presStyleCnt="2" custScaleY="56198" custLinFactNeighborX="7724"/>
      <dgm:spPr/>
    </dgm:pt>
    <dgm:pt modelId="{7C6CBCB9-937C-4E56-8D49-2754C309A7AD}" type="pres">
      <dgm:prSet presAssocID="{71248390-967A-443D-8C94-3FB349549D75}" presName="desTx" presStyleLbl="fgAcc1" presStyleIdx="0" presStyleCnt="2" custScaleX="118386" custScaleY="43025" custLinFactNeighborX="-14751" custLinFactNeighborY="-3602">
        <dgm:presLayoutVars>
          <dgm:bulletEnabled val="1"/>
        </dgm:presLayoutVars>
      </dgm:prSet>
      <dgm:spPr/>
    </dgm:pt>
    <dgm:pt modelId="{886B7F8A-041C-43C3-A891-A8B68F174CDA}" type="pres">
      <dgm:prSet presAssocID="{3AAD842E-11B2-4C24-9D74-1137674DA392}" presName="sibTrans" presStyleLbl="sibTrans2D1" presStyleIdx="0" presStyleCnt="1" custLinFactNeighborX="3739" custLinFactNeighborY="11524"/>
      <dgm:spPr/>
    </dgm:pt>
    <dgm:pt modelId="{C88C7144-9FB3-4B27-BAA1-2B4933A1AAB3}" type="pres">
      <dgm:prSet presAssocID="{3AAD842E-11B2-4C24-9D74-1137674DA392}" presName="connTx" presStyleLbl="sibTrans2D1" presStyleIdx="0" presStyleCnt="1"/>
      <dgm:spPr/>
    </dgm:pt>
    <dgm:pt modelId="{DD3F7E52-1A16-4EED-B01C-3E8FB640FF98}" type="pres">
      <dgm:prSet presAssocID="{BE0AAB90-E81D-4FCE-8321-1768DD72E635}" presName="composite" presStyleCnt="0"/>
      <dgm:spPr/>
    </dgm:pt>
    <dgm:pt modelId="{70436C0D-B5FD-47DA-82AB-2A1001AEA8D8}" type="pres">
      <dgm:prSet presAssocID="{BE0AAB90-E81D-4FCE-8321-1768DD72E635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DD432D75-B89D-4074-A5A5-C3E680A4D74A}" type="pres">
      <dgm:prSet presAssocID="{BE0AAB90-E81D-4FCE-8321-1768DD72E635}" presName="parSh" presStyleLbl="node1" presStyleIdx="1" presStyleCnt="2" custScaleY="56198" custLinFactNeighborX="7724"/>
      <dgm:spPr/>
    </dgm:pt>
    <dgm:pt modelId="{3BA8BC68-B98F-4193-946E-0F78483C783F}" type="pres">
      <dgm:prSet presAssocID="{BE0AAB90-E81D-4FCE-8321-1768DD72E635}" presName="desTx" presStyleLbl="fgAcc1" presStyleIdx="1" presStyleCnt="2" custScaleX="118386" custScaleY="43025" custLinFactNeighborX="-11640" custLinFactNeighborY="-3602">
        <dgm:presLayoutVars>
          <dgm:bulletEnabled val="1"/>
        </dgm:presLayoutVars>
      </dgm:prSet>
      <dgm:spPr/>
    </dgm:pt>
  </dgm:ptLst>
  <dgm:cxnLst>
    <dgm:cxn modelId="{F2F0F402-46EA-464F-AC75-4DD5825ED613}" srcId="{BE0AAB90-E81D-4FCE-8321-1768DD72E635}" destId="{74DC4C45-5360-4843-B8DC-7272B4FFFDC0}" srcOrd="3" destOrd="0" parTransId="{242B614F-E369-4ED0-BA2D-32392C346CA9}" sibTransId="{0970C1E5-D6F0-45D3-BA9B-EF801FA77E97}"/>
    <dgm:cxn modelId="{F7EAFC0F-5729-4D58-AC1F-3246E5D7C570}" srcId="{71248390-967A-443D-8C94-3FB349549D75}" destId="{037ECD06-67B8-4E28-A2B2-1BFAA15B05F5}" srcOrd="0" destOrd="0" parTransId="{2EFF23EE-43A2-4E6D-A0E2-3A2D64D6F7EA}" sibTransId="{183A4C6F-E7D8-4A16-98B5-A6E88C83F608}"/>
    <dgm:cxn modelId="{026C9817-9A1F-4514-B332-337A1A0CD13C}" type="presOf" srcId="{26396FA9-14A0-4BC2-B744-9B6B68FCED4B}" destId="{3BA8BC68-B98F-4193-946E-0F78483C783F}" srcOrd="0" destOrd="1" presId="urn:microsoft.com/office/officeart/2005/8/layout/process3"/>
    <dgm:cxn modelId="{3A299D28-C6DD-403D-A115-9207975D8945}" type="presOf" srcId="{74DC4C45-5360-4843-B8DC-7272B4FFFDC0}" destId="{3BA8BC68-B98F-4193-946E-0F78483C783F}" srcOrd="0" destOrd="3" presId="urn:microsoft.com/office/officeart/2005/8/layout/process3"/>
    <dgm:cxn modelId="{90269835-C54B-4612-B5A4-1A2271101BC8}" srcId="{BE0AAB90-E81D-4FCE-8321-1768DD72E635}" destId="{BF6D43EF-378B-4353-ADF2-9C47FE2B4544}" srcOrd="4" destOrd="0" parTransId="{211FFCA8-0AB2-4801-BBFD-D04921807D91}" sibTransId="{EFF8665A-36DC-45C0-9CAC-9A83A2350DD2}"/>
    <dgm:cxn modelId="{DEDEB062-22CE-438E-A454-B280624084F9}" srcId="{BE0AAB90-E81D-4FCE-8321-1768DD72E635}" destId="{26396FA9-14A0-4BC2-B744-9B6B68FCED4B}" srcOrd="1" destOrd="0" parTransId="{662C8A8D-3CAC-4F9C-8D52-73F03A239CA6}" sibTransId="{F94D5E1B-0ECB-4119-8D33-442EA1282160}"/>
    <dgm:cxn modelId="{09644443-F4C1-49F6-8E7D-C91BD672C824}" type="presOf" srcId="{15960107-2835-4A99-97D7-EA6ABC49125F}" destId="{7C6CBCB9-937C-4E56-8D49-2754C309A7AD}" srcOrd="0" destOrd="1" presId="urn:microsoft.com/office/officeart/2005/8/layout/process3"/>
    <dgm:cxn modelId="{D17AEF63-0F4B-4A13-AD41-1CEC1964FA6E}" type="presOf" srcId="{BE0AAB90-E81D-4FCE-8321-1768DD72E635}" destId="{DD432D75-B89D-4074-A5A5-C3E680A4D74A}" srcOrd="1" destOrd="0" presId="urn:microsoft.com/office/officeart/2005/8/layout/process3"/>
    <dgm:cxn modelId="{32F3AD6C-5772-4392-B05D-5D272C2C5FA9}" type="presOf" srcId="{C603E422-B2BF-4B5C-B929-D0A22E33E644}" destId="{3BA8BC68-B98F-4193-946E-0F78483C783F}" srcOrd="0" destOrd="2" presId="urn:microsoft.com/office/officeart/2005/8/layout/process3"/>
    <dgm:cxn modelId="{75452251-7A4C-49CB-B34C-BE17EF598A42}" type="presOf" srcId="{BF6D43EF-378B-4353-ADF2-9C47FE2B4544}" destId="{3BA8BC68-B98F-4193-946E-0F78483C783F}" srcOrd="0" destOrd="4" presId="urn:microsoft.com/office/officeart/2005/8/layout/process3"/>
    <dgm:cxn modelId="{375D5275-E426-4464-9AC6-08FDA0C52017}" type="presOf" srcId="{104D26EE-A90D-4470-85D9-A0B2A2552315}" destId="{3BA8BC68-B98F-4193-946E-0F78483C783F}" srcOrd="0" destOrd="0" presId="urn:microsoft.com/office/officeart/2005/8/layout/process3"/>
    <dgm:cxn modelId="{B4590176-720E-4A4B-A882-2AACCC1D53FB}" srcId="{BE0AAB90-E81D-4FCE-8321-1768DD72E635}" destId="{104D26EE-A90D-4470-85D9-A0B2A2552315}" srcOrd="0" destOrd="0" parTransId="{17A73003-DAC8-4193-84C7-50C2CFADA743}" sibTransId="{673A2B4A-97D7-4913-AD3E-A258328C3F26}"/>
    <dgm:cxn modelId="{DB3D8F58-4304-47DB-B374-EA48998B6A1F}" type="presOf" srcId="{2FAE270F-EBC6-4C2B-BE17-B9C6E7D2104C}" destId="{7C6CBCB9-937C-4E56-8D49-2754C309A7AD}" srcOrd="0" destOrd="2" presId="urn:microsoft.com/office/officeart/2005/8/layout/process3"/>
    <dgm:cxn modelId="{69F745B6-C4FB-4DFC-859E-FC26D4622A9D}" type="presOf" srcId="{4C021CDE-5C9B-4284-BB17-B4D4827929CB}" destId="{4B662FCC-372E-48BD-97A4-6216AADAE4F5}" srcOrd="0" destOrd="0" presId="urn:microsoft.com/office/officeart/2005/8/layout/process3"/>
    <dgm:cxn modelId="{7C444CB7-3F05-4BC3-8BEB-9BE9F0E340DC}" type="presOf" srcId="{3AAD842E-11B2-4C24-9D74-1137674DA392}" destId="{C88C7144-9FB3-4B27-BAA1-2B4933A1AAB3}" srcOrd="1" destOrd="0" presId="urn:microsoft.com/office/officeart/2005/8/layout/process3"/>
    <dgm:cxn modelId="{90F4D4B9-0D98-48D6-8DD8-DA71E7723678}" type="presOf" srcId="{037ECD06-67B8-4E28-A2B2-1BFAA15B05F5}" destId="{7C6CBCB9-937C-4E56-8D49-2754C309A7AD}" srcOrd="0" destOrd="0" presId="urn:microsoft.com/office/officeart/2005/8/layout/process3"/>
    <dgm:cxn modelId="{66E96ABE-D9FE-43F2-B3F5-F6B0C3DF855A}" type="presOf" srcId="{71248390-967A-443D-8C94-3FB349549D75}" destId="{7A264415-DAE6-4009-93F3-2399617DF277}" srcOrd="1" destOrd="0" presId="urn:microsoft.com/office/officeart/2005/8/layout/process3"/>
    <dgm:cxn modelId="{A3E5B8C4-365D-4FBA-864F-A33EAF40EA4B}" srcId="{4C021CDE-5C9B-4284-BB17-B4D4827929CB}" destId="{71248390-967A-443D-8C94-3FB349549D75}" srcOrd="0" destOrd="0" parTransId="{309E52B7-4C25-4654-8175-7EF2A8089F28}" sibTransId="{3AAD842E-11B2-4C24-9D74-1137674DA392}"/>
    <dgm:cxn modelId="{E3E2C7C7-8658-4410-ADDE-96258C208D52}" type="presOf" srcId="{71248390-967A-443D-8C94-3FB349549D75}" destId="{3F0A6BA0-ACC4-484D-B152-CF79F18408B6}" srcOrd="0" destOrd="0" presId="urn:microsoft.com/office/officeart/2005/8/layout/process3"/>
    <dgm:cxn modelId="{AE58FCD1-736C-4EC3-9944-4E0093CAC753}" srcId="{037ECD06-67B8-4E28-A2B2-1BFAA15B05F5}" destId="{2FAE270F-EBC6-4C2B-BE17-B9C6E7D2104C}" srcOrd="1" destOrd="0" parTransId="{C2D04114-34C3-4AB4-9AD5-A90340B09020}" sibTransId="{6C4DE4AC-0E62-47D0-B98C-3E73790DFAF5}"/>
    <dgm:cxn modelId="{5F013DDE-D9B1-42ED-8FAD-F48A058DE6DC}" srcId="{4C021CDE-5C9B-4284-BB17-B4D4827929CB}" destId="{BE0AAB90-E81D-4FCE-8321-1768DD72E635}" srcOrd="1" destOrd="0" parTransId="{4CDA9437-F87F-455E-B549-66F8586AE7CF}" sibTransId="{73536A09-3989-4806-9C03-F29E2411D425}"/>
    <dgm:cxn modelId="{44949AE0-A337-4C0F-ADA4-8D72C3932D1D}" type="presOf" srcId="{BE0AAB90-E81D-4FCE-8321-1768DD72E635}" destId="{70436C0D-B5FD-47DA-82AB-2A1001AEA8D8}" srcOrd="0" destOrd="0" presId="urn:microsoft.com/office/officeart/2005/8/layout/process3"/>
    <dgm:cxn modelId="{B10A0FE7-A0BB-44E6-BBB7-55847B2B4BBA}" srcId="{037ECD06-67B8-4E28-A2B2-1BFAA15B05F5}" destId="{15960107-2835-4A99-97D7-EA6ABC49125F}" srcOrd="0" destOrd="0" parTransId="{79D11E46-718F-4B21-AD25-4A1B5F740622}" sibTransId="{09BF6273-5BE6-4BC9-898F-4CCAC3183360}"/>
    <dgm:cxn modelId="{DAB07FF8-627A-46B3-B767-523B0135BE8F}" type="presOf" srcId="{3AAD842E-11B2-4C24-9D74-1137674DA392}" destId="{886B7F8A-041C-43C3-A891-A8B68F174CDA}" srcOrd="0" destOrd="0" presId="urn:microsoft.com/office/officeart/2005/8/layout/process3"/>
    <dgm:cxn modelId="{577084F8-943A-4DF8-9E68-CAE0A328FF0A}" srcId="{BE0AAB90-E81D-4FCE-8321-1768DD72E635}" destId="{C603E422-B2BF-4B5C-B929-D0A22E33E644}" srcOrd="2" destOrd="0" parTransId="{9DA9F239-DED8-428A-9757-6CCF2989241E}" sibTransId="{AEC417CE-0B66-4FFE-80BC-47CD9A605E8D}"/>
    <dgm:cxn modelId="{FF112ADC-53C6-461A-94E7-756D447FC5F8}" type="presParOf" srcId="{4B662FCC-372E-48BD-97A4-6216AADAE4F5}" destId="{225DF599-9406-4482-AB22-8D5C99C5A49A}" srcOrd="0" destOrd="0" presId="urn:microsoft.com/office/officeart/2005/8/layout/process3"/>
    <dgm:cxn modelId="{CD29718B-67EB-4F6B-8231-5568567B66D3}" type="presParOf" srcId="{225DF599-9406-4482-AB22-8D5C99C5A49A}" destId="{3F0A6BA0-ACC4-484D-B152-CF79F18408B6}" srcOrd="0" destOrd="0" presId="urn:microsoft.com/office/officeart/2005/8/layout/process3"/>
    <dgm:cxn modelId="{CB8DD1C1-4F6D-4EDF-AAC8-E855243AE6B1}" type="presParOf" srcId="{225DF599-9406-4482-AB22-8D5C99C5A49A}" destId="{7A264415-DAE6-4009-93F3-2399617DF277}" srcOrd="1" destOrd="0" presId="urn:microsoft.com/office/officeart/2005/8/layout/process3"/>
    <dgm:cxn modelId="{6883C2BA-77CC-4160-9E6C-A4345CC83571}" type="presParOf" srcId="{225DF599-9406-4482-AB22-8D5C99C5A49A}" destId="{7C6CBCB9-937C-4E56-8D49-2754C309A7AD}" srcOrd="2" destOrd="0" presId="urn:microsoft.com/office/officeart/2005/8/layout/process3"/>
    <dgm:cxn modelId="{45C77D93-DDE9-47E7-8FAE-054BB804CA89}" type="presParOf" srcId="{4B662FCC-372E-48BD-97A4-6216AADAE4F5}" destId="{886B7F8A-041C-43C3-A891-A8B68F174CDA}" srcOrd="1" destOrd="0" presId="urn:microsoft.com/office/officeart/2005/8/layout/process3"/>
    <dgm:cxn modelId="{CF51DED7-98C7-43E5-842C-866BAB119881}" type="presParOf" srcId="{886B7F8A-041C-43C3-A891-A8B68F174CDA}" destId="{C88C7144-9FB3-4B27-BAA1-2B4933A1AAB3}" srcOrd="0" destOrd="0" presId="urn:microsoft.com/office/officeart/2005/8/layout/process3"/>
    <dgm:cxn modelId="{30CD3669-615E-4276-8833-7DFABEB91DB3}" type="presParOf" srcId="{4B662FCC-372E-48BD-97A4-6216AADAE4F5}" destId="{DD3F7E52-1A16-4EED-B01C-3E8FB640FF98}" srcOrd="2" destOrd="0" presId="urn:microsoft.com/office/officeart/2005/8/layout/process3"/>
    <dgm:cxn modelId="{66A09A32-DBAF-473A-B3B2-9D208263EF6F}" type="presParOf" srcId="{DD3F7E52-1A16-4EED-B01C-3E8FB640FF98}" destId="{70436C0D-B5FD-47DA-82AB-2A1001AEA8D8}" srcOrd="0" destOrd="0" presId="urn:microsoft.com/office/officeart/2005/8/layout/process3"/>
    <dgm:cxn modelId="{6C12DF42-03FF-4D6B-A72A-94AE62725E12}" type="presParOf" srcId="{DD3F7E52-1A16-4EED-B01C-3E8FB640FF98}" destId="{DD432D75-B89D-4074-A5A5-C3E680A4D74A}" srcOrd="1" destOrd="0" presId="urn:microsoft.com/office/officeart/2005/8/layout/process3"/>
    <dgm:cxn modelId="{D41257ED-E647-44C4-BEC6-EC9C26D310EE}" type="presParOf" srcId="{DD3F7E52-1A16-4EED-B01C-3E8FB640FF98}" destId="{3BA8BC68-B98F-4193-946E-0F78483C783F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BE429B0-0C52-4236-8612-6B98DBCC1B98}" type="doc">
      <dgm:prSet loTypeId="urn:microsoft.com/office/officeart/2005/8/layout/hList7" loCatId="relationship" qsTypeId="urn:microsoft.com/office/officeart/2005/8/quickstyle/simple1" qsCatId="simple" csTypeId="urn:microsoft.com/office/officeart/2005/8/colors/accent1_2" csCatId="accent1" phldr="1"/>
      <dgm:spPr/>
    </dgm:pt>
    <dgm:pt modelId="{6426FA23-97D0-4639-A876-8CD86F9D4F88}">
      <dgm:prSet phldrT="[Text]" custT="1"/>
      <dgm:spPr>
        <a:solidFill>
          <a:srgbClr val="981051"/>
        </a:solidFill>
        <a:ln w="28575">
          <a:solidFill>
            <a:srgbClr val="4F2984"/>
          </a:solidFill>
        </a:ln>
      </dgm:spPr>
      <dgm:t>
        <a:bodyPr/>
        <a:lstStyle/>
        <a:p>
          <a:r>
            <a:rPr lang="de-DE" sz="1400" b="1" dirty="0"/>
            <a:t>Fahrzeuglokalisierung</a:t>
          </a:r>
        </a:p>
      </dgm:t>
    </dgm:pt>
    <dgm:pt modelId="{5550E5AA-AC03-494C-9B3A-AAC3620CF367}" type="parTrans" cxnId="{298318C2-C816-4FDF-B131-1627B9FF1B4E}">
      <dgm:prSet/>
      <dgm:spPr/>
      <dgm:t>
        <a:bodyPr/>
        <a:lstStyle/>
        <a:p>
          <a:endParaRPr lang="de-DE" sz="1400"/>
        </a:p>
      </dgm:t>
    </dgm:pt>
    <dgm:pt modelId="{0503DB41-65B0-4DEB-BA10-E4AF6ACB6B24}" type="sibTrans" cxnId="{298318C2-C816-4FDF-B131-1627B9FF1B4E}">
      <dgm:prSet/>
      <dgm:spPr/>
      <dgm:t>
        <a:bodyPr/>
        <a:lstStyle/>
        <a:p>
          <a:endParaRPr lang="de-DE" sz="1400"/>
        </a:p>
      </dgm:t>
    </dgm:pt>
    <dgm:pt modelId="{221537FA-2262-44D1-B702-3955D481E827}">
      <dgm:prSet phldrT="[Text]" custT="1"/>
      <dgm:spPr>
        <a:solidFill>
          <a:srgbClr val="981051"/>
        </a:solidFill>
        <a:ln w="28575">
          <a:solidFill>
            <a:srgbClr val="4F2984"/>
          </a:solidFill>
        </a:ln>
      </dgm:spPr>
      <dgm:t>
        <a:bodyPr/>
        <a:lstStyle/>
        <a:p>
          <a:r>
            <a:rPr lang="de-DE" sz="1400" b="1" dirty="0"/>
            <a:t>Fahrzeugkommunikation</a:t>
          </a:r>
        </a:p>
      </dgm:t>
    </dgm:pt>
    <dgm:pt modelId="{6FBCCD98-2E97-4AD5-942A-FC32AECCDF00}" type="parTrans" cxnId="{65FE6301-22B1-4CA4-B699-02592D279305}">
      <dgm:prSet/>
      <dgm:spPr/>
      <dgm:t>
        <a:bodyPr/>
        <a:lstStyle/>
        <a:p>
          <a:endParaRPr lang="de-DE" sz="1400"/>
        </a:p>
      </dgm:t>
    </dgm:pt>
    <dgm:pt modelId="{8E6F196E-7F74-4629-8DA1-1C0039374A58}" type="sibTrans" cxnId="{65FE6301-22B1-4CA4-B699-02592D279305}">
      <dgm:prSet/>
      <dgm:spPr/>
      <dgm:t>
        <a:bodyPr/>
        <a:lstStyle/>
        <a:p>
          <a:endParaRPr lang="de-DE" sz="1400"/>
        </a:p>
      </dgm:t>
    </dgm:pt>
    <dgm:pt modelId="{2556B437-04F6-4B10-9448-0BABB9D35E55}" type="pres">
      <dgm:prSet presAssocID="{3BE429B0-0C52-4236-8612-6B98DBCC1B98}" presName="Name0" presStyleCnt="0">
        <dgm:presLayoutVars>
          <dgm:dir/>
          <dgm:resizeHandles val="exact"/>
        </dgm:presLayoutVars>
      </dgm:prSet>
      <dgm:spPr/>
    </dgm:pt>
    <dgm:pt modelId="{3703F475-20EA-4625-939A-8C1B515D6403}" type="pres">
      <dgm:prSet presAssocID="{3BE429B0-0C52-4236-8612-6B98DBCC1B98}" presName="fgShape" presStyleLbl="fgShp" presStyleIdx="0" presStyleCnt="1"/>
      <dgm:spPr/>
    </dgm:pt>
    <dgm:pt modelId="{57834362-E653-4364-AB2E-DBAF541EA3B9}" type="pres">
      <dgm:prSet presAssocID="{3BE429B0-0C52-4236-8612-6B98DBCC1B98}" presName="linComp" presStyleCnt="0"/>
      <dgm:spPr/>
    </dgm:pt>
    <dgm:pt modelId="{EC1362FC-31C1-4DDE-B3D4-10634A3092AC}" type="pres">
      <dgm:prSet presAssocID="{6426FA23-97D0-4639-A876-8CD86F9D4F88}" presName="compNode" presStyleCnt="0"/>
      <dgm:spPr/>
    </dgm:pt>
    <dgm:pt modelId="{D052153F-C1E5-4C2C-A67E-526869BC8E8C}" type="pres">
      <dgm:prSet presAssocID="{6426FA23-97D0-4639-A876-8CD86F9D4F88}" presName="bkgdShape" presStyleLbl="node1" presStyleIdx="0" presStyleCnt="2" custLinFactNeighborX="-4486" custLinFactNeighborY="-2398"/>
      <dgm:spPr/>
    </dgm:pt>
    <dgm:pt modelId="{97911983-BDF4-43F3-B39C-E8BC75B87AB0}" type="pres">
      <dgm:prSet presAssocID="{6426FA23-97D0-4639-A876-8CD86F9D4F88}" presName="nodeTx" presStyleLbl="node1" presStyleIdx="0" presStyleCnt="2">
        <dgm:presLayoutVars>
          <dgm:bulletEnabled val="1"/>
        </dgm:presLayoutVars>
      </dgm:prSet>
      <dgm:spPr/>
    </dgm:pt>
    <dgm:pt modelId="{AF8B44F7-1D71-4F4B-AE26-6EDA0FE4D2E7}" type="pres">
      <dgm:prSet presAssocID="{6426FA23-97D0-4639-A876-8CD86F9D4F88}" presName="invisiNode" presStyleLbl="node1" presStyleIdx="0" presStyleCnt="2"/>
      <dgm:spPr/>
    </dgm:pt>
    <dgm:pt modelId="{D8248A06-EE91-4449-992C-D8ADB12D5258}" type="pres">
      <dgm:prSet presAssocID="{6426FA23-97D0-4639-A876-8CD86F9D4F88}" presName="imagNode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kierung mit einfarbiger Füllung"/>
        </a:ext>
      </dgm:extLst>
    </dgm:pt>
    <dgm:pt modelId="{A4E702B3-96E2-4DAD-A47D-B0093E00DA5E}" type="pres">
      <dgm:prSet presAssocID="{0503DB41-65B0-4DEB-BA10-E4AF6ACB6B24}" presName="sibTrans" presStyleLbl="sibTrans2D1" presStyleIdx="0" presStyleCnt="0"/>
      <dgm:spPr/>
    </dgm:pt>
    <dgm:pt modelId="{24F80AA4-28B3-413C-9826-16CE891848F7}" type="pres">
      <dgm:prSet presAssocID="{221537FA-2262-44D1-B702-3955D481E827}" presName="compNode" presStyleCnt="0"/>
      <dgm:spPr/>
    </dgm:pt>
    <dgm:pt modelId="{F93B3F69-CB41-4E3D-907A-F9A8F3B5B8BB}" type="pres">
      <dgm:prSet presAssocID="{221537FA-2262-44D1-B702-3955D481E827}" presName="bkgdShape" presStyleLbl="node1" presStyleIdx="1" presStyleCnt="2" custLinFactNeighborX="5097" custLinFactNeighborY="-2693"/>
      <dgm:spPr/>
    </dgm:pt>
    <dgm:pt modelId="{94604629-C405-4DED-AAA1-8316568525C2}" type="pres">
      <dgm:prSet presAssocID="{221537FA-2262-44D1-B702-3955D481E827}" presName="nodeTx" presStyleLbl="node1" presStyleIdx="1" presStyleCnt="2">
        <dgm:presLayoutVars>
          <dgm:bulletEnabled val="1"/>
        </dgm:presLayoutVars>
      </dgm:prSet>
      <dgm:spPr/>
    </dgm:pt>
    <dgm:pt modelId="{E70F1236-E6C9-402F-816A-034A345BC18C}" type="pres">
      <dgm:prSet presAssocID="{221537FA-2262-44D1-B702-3955D481E827}" presName="invisiNode" presStyleLbl="node1" presStyleIdx="1" presStyleCnt="2"/>
      <dgm:spPr/>
    </dgm:pt>
    <dgm:pt modelId="{C5726194-568C-47C8-BCA9-E0F27D95818E}" type="pres">
      <dgm:prSet presAssocID="{221537FA-2262-44D1-B702-3955D481E827}" presName="imagNode" presStyleLbl="fgImgPlac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LAN mit einfarbiger Füllung"/>
        </a:ext>
      </dgm:extLst>
    </dgm:pt>
  </dgm:ptLst>
  <dgm:cxnLst>
    <dgm:cxn modelId="{65FE6301-22B1-4CA4-B699-02592D279305}" srcId="{3BE429B0-0C52-4236-8612-6B98DBCC1B98}" destId="{221537FA-2262-44D1-B702-3955D481E827}" srcOrd="1" destOrd="0" parTransId="{6FBCCD98-2E97-4AD5-942A-FC32AECCDF00}" sibTransId="{8E6F196E-7F74-4629-8DA1-1C0039374A58}"/>
    <dgm:cxn modelId="{B4218022-0EB6-44DE-B47A-75D293E85456}" type="presOf" srcId="{0503DB41-65B0-4DEB-BA10-E4AF6ACB6B24}" destId="{A4E702B3-96E2-4DAD-A47D-B0093E00DA5E}" srcOrd="0" destOrd="0" presId="urn:microsoft.com/office/officeart/2005/8/layout/hList7"/>
    <dgm:cxn modelId="{39B3124E-3E1A-47B3-B152-05D299CFDCAE}" type="presOf" srcId="{3BE429B0-0C52-4236-8612-6B98DBCC1B98}" destId="{2556B437-04F6-4B10-9448-0BABB9D35E55}" srcOrd="0" destOrd="0" presId="urn:microsoft.com/office/officeart/2005/8/layout/hList7"/>
    <dgm:cxn modelId="{474B877B-B8AF-4E1C-AF85-7861FB129592}" type="presOf" srcId="{221537FA-2262-44D1-B702-3955D481E827}" destId="{94604629-C405-4DED-AAA1-8316568525C2}" srcOrd="1" destOrd="0" presId="urn:microsoft.com/office/officeart/2005/8/layout/hList7"/>
    <dgm:cxn modelId="{A162318D-286A-4C56-A169-C9AB26C69B4B}" type="presOf" srcId="{6426FA23-97D0-4639-A876-8CD86F9D4F88}" destId="{D052153F-C1E5-4C2C-A67E-526869BC8E8C}" srcOrd="0" destOrd="0" presId="urn:microsoft.com/office/officeart/2005/8/layout/hList7"/>
    <dgm:cxn modelId="{298318C2-C816-4FDF-B131-1627B9FF1B4E}" srcId="{3BE429B0-0C52-4236-8612-6B98DBCC1B98}" destId="{6426FA23-97D0-4639-A876-8CD86F9D4F88}" srcOrd="0" destOrd="0" parTransId="{5550E5AA-AC03-494C-9B3A-AAC3620CF367}" sibTransId="{0503DB41-65B0-4DEB-BA10-E4AF6ACB6B24}"/>
    <dgm:cxn modelId="{F2647CDD-F1C8-43F0-A5C6-F6DE3C479726}" type="presOf" srcId="{221537FA-2262-44D1-B702-3955D481E827}" destId="{F93B3F69-CB41-4E3D-907A-F9A8F3B5B8BB}" srcOrd="0" destOrd="0" presId="urn:microsoft.com/office/officeart/2005/8/layout/hList7"/>
    <dgm:cxn modelId="{5DEC8BF6-8B55-4DCD-B60E-6043B1D26090}" type="presOf" srcId="{6426FA23-97D0-4639-A876-8CD86F9D4F88}" destId="{97911983-BDF4-43F3-B39C-E8BC75B87AB0}" srcOrd="1" destOrd="0" presId="urn:microsoft.com/office/officeart/2005/8/layout/hList7"/>
    <dgm:cxn modelId="{94D747E4-0AF2-4B08-B27A-6555D6A9FF01}" type="presParOf" srcId="{2556B437-04F6-4B10-9448-0BABB9D35E55}" destId="{3703F475-20EA-4625-939A-8C1B515D6403}" srcOrd="0" destOrd="0" presId="urn:microsoft.com/office/officeart/2005/8/layout/hList7"/>
    <dgm:cxn modelId="{31D6B9F0-8E52-433F-B804-124119ADB486}" type="presParOf" srcId="{2556B437-04F6-4B10-9448-0BABB9D35E55}" destId="{57834362-E653-4364-AB2E-DBAF541EA3B9}" srcOrd="1" destOrd="0" presId="urn:microsoft.com/office/officeart/2005/8/layout/hList7"/>
    <dgm:cxn modelId="{414F0DCB-1D5D-4F83-ADC1-2897FB82AE44}" type="presParOf" srcId="{57834362-E653-4364-AB2E-DBAF541EA3B9}" destId="{EC1362FC-31C1-4DDE-B3D4-10634A3092AC}" srcOrd="0" destOrd="0" presId="urn:microsoft.com/office/officeart/2005/8/layout/hList7"/>
    <dgm:cxn modelId="{BDAC8248-EA3C-4854-8AB1-E5683F00630B}" type="presParOf" srcId="{EC1362FC-31C1-4DDE-B3D4-10634A3092AC}" destId="{D052153F-C1E5-4C2C-A67E-526869BC8E8C}" srcOrd="0" destOrd="0" presId="urn:microsoft.com/office/officeart/2005/8/layout/hList7"/>
    <dgm:cxn modelId="{977A3032-30EA-4D22-B16C-B6C745BC133E}" type="presParOf" srcId="{EC1362FC-31C1-4DDE-B3D4-10634A3092AC}" destId="{97911983-BDF4-43F3-B39C-E8BC75B87AB0}" srcOrd="1" destOrd="0" presId="urn:microsoft.com/office/officeart/2005/8/layout/hList7"/>
    <dgm:cxn modelId="{12C2C574-513B-4419-9E60-770A36BE1054}" type="presParOf" srcId="{EC1362FC-31C1-4DDE-B3D4-10634A3092AC}" destId="{AF8B44F7-1D71-4F4B-AE26-6EDA0FE4D2E7}" srcOrd="2" destOrd="0" presId="urn:microsoft.com/office/officeart/2005/8/layout/hList7"/>
    <dgm:cxn modelId="{9BC65272-BC2D-4211-ACE6-82B3B1F4EF17}" type="presParOf" srcId="{EC1362FC-31C1-4DDE-B3D4-10634A3092AC}" destId="{D8248A06-EE91-4449-992C-D8ADB12D5258}" srcOrd="3" destOrd="0" presId="urn:microsoft.com/office/officeart/2005/8/layout/hList7"/>
    <dgm:cxn modelId="{A476A864-6B14-4A75-A2E1-737BB4F6E7AA}" type="presParOf" srcId="{57834362-E653-4364-AB2E-DBAF541EA3B9}" destId="{A4E702B3-96E2-4DAD-A47D-B0093E00DA5E}" srcOrd="1" destOrd="0" presId="urn:microsoft.com/office/officeart/2005/8/layout/hList7"/>
    <dgm:cxn modelId="{088E69A3-AB74-43B3-A4A6-8023BFA0F08F}" type="presParOf" srcId="{57834362-E653-4364-AB2E-DBAF541EA3B9}" destId="{24F80AA4-28B3-413C-9826-16CE891848F7}" srcOrd="2" destOrd="0" presId="urn:microsoft.com/office/officeart/2005/8/layout/hList7"/>
    <dgm:cxn modelId="{DD9270D9-8CFB-4807-BDF8-6E373BE40870}" type="presParOf" srcId="{24F80AA4-28B3-413C-9826-16CE891848F7}" destId="{F93B3F69-CB41-4E3D-907A-F9A8F3B5B8BB}" srcOrd="0" destOrd="0" presId="urn:microsoft.com/office/officeart/2005/8/layout/hList7"/>
    <dgm:cxn modelId="{8ADBC578-5A1F-4733-8F93-E339F6125EF8}" type="presParOf" srcId="{24F80AA4-28B3-413C-9826-16CE891848F7}" destId="{94604629-C405-4DED-AAA1-8316568525C2}" srcOrd="1" destOrd="0" presId="urn:microsoft.com/office/officeart/2005/8/layout/hList7"/>
    <dgm:cxn modelId="{C78C0058-D97F-45C9-AC83-831C7F59D586}" type="presParOf" srcId="{24F80AA4-28B3-413C-9826-16CE891848F7}" destId="{E70F1236-E6C9-402F-816A-034A345BC18C}" srcOrd="2" destOrd="0" presId="urn:microsoft.com/office/officeart/2005/8/layout/hList7"/>
    <dgm:cxn modelId="{4593CB99-C920-4A2A-8531-647EAE0E6AEE}" type="presParOf" srcId="{24F80AA4-28B3-413C-9826-16CE891848F7}" destId="{C5726194-568C-47C8-BCA9-E0F27D95818E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65C5DE-AF29-481F-8037-5F7894B4805D}">
      <dsp:nvSpPr>
        <dsp:cNvPr id="0" name=""/>
        <dsp:cNvSpPr/>
      </dsp:nvSpPr>
      <dsp:spPr>
        <a:xfrm>
          <a:off x="1566265" y="3217176"/>
          <a:ext cx="1845056" cy="1583767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1"/>
          <a:srcRect/>
          <a:stretch>
            <a:fillRect t="6738" b="6738"/>
          </a:stretch>
        </a:blipFill>
        <a:ln w="12700" cap="flat" cmpd="sng" algn="ctr">
          <a:solidFill>
            <a:srgbClr val="7D0D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 </a:t>
          </a:r>
        </a:p>
      </dsp:txBody>
      <dsp:txXfrm>
        <a:off x="1852000" y="3462447"/>
        <a:ext cx="1273586" cy="1093225"/>
      </dsp:txXfrm>
    </dsp:sp>
    <dsp:sp modelId="{F2D1FFB7-0981-4C47-855B-2B963A0A3BF1}">
      <dsp:nvSpPr>
        <dsp:cNvPr id="0" name=""/>
        <dsp:cNvSpPr/>
      </dsp:nvSpPr>
      <dsp:spPr>
        <a:xfrm>
          <a:off x="1936958" y="3256919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rgbClr val="7D0D43"/>
        </a:solidFill>
        <a:ln w="12700" cap="flat" cmpd="sng" algn="ctr">
          <a:solidFill>
            <a:srgbClr val="7D0D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E52EF6-39D8-49C2-96DD-5B6ED1B3AFD3}">
      <dsp:nvSpPr>
        <dsp:cNvPr id="0" name=""/>
        <dsp:cNvSpPr/>
      </dsp:nvSpPr>
      <dsp:spPr>
        <a:xfrm>
          <a:off x="0" y="2356269"/>
          <a:ext cx="1845056" cy="1583767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2"/>
          <a:srcRect/>
          <a:stretch>
            <a:fillRect l="34563" r="34563"/>
          </a:stretch>
        </a:blipFill>
        <a:ln w="12700" cap="flat" cmpd="sng" algn="ctr">
          <a:solidFill>
            <a:srgbClr val="7D0D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09A24C-CC6F-470D-B8BB-63D28CF128D8}">
      <dsp:nvSpPr>
        <dsp:cNvPr id="0" name=""/>
        <dsp:cNvSpPr/>
      </dsp:nvSpPr>
      <dsp:spPr>
        <a:xfrm>
          <a:off x="1249273" y="3720418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rgbClr val="7D0D43"/>
        </a:solidFill>
        <a:ln w="12700" cap="flat" cmpd="sng" algn="ctr">
          <a:solidFill>
            <a:srgbClr val="7D0D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EC259F-0C5B-4CC7-805A-46979A100FC3}">
      <dsp:nvSpPr>
        <dsp:cNvPr id="0" name=""/>
        <dsp:cNvSpPr/>
      </dsp:nvSpPr>
      <dsp:spPr>
        <a:xfrm>
          <a:off x="3130905" y="2344138"/>
          <a:ext cx="1845056" cy="1583767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3"/>
          <a:srcRect/>
          <a:stretch>
            <a:fillRect t="1157" b="1157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550" rIns="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6500" kern="1200"/>
        </a:p>
      </dsp:txBody>
      <dsp:txXfrm>
        <a:off x="3416640" y="2589409"/>
        <a:ext cx="1273586" cy="1093225"/>
      </dsp:txXfrm>
    </dsp:sp>
    <dsp:sp modelId="{62722843-EF7C-4342-9DD4-8B88DB474EA9}">
      <dsp:nvSpPr>
        <dsp:cNvPr id="0" name=""/>
        <dsp:cNvSpPr/>
      </dsp:nvSpPr>
      <dsp:spPr>
        <a:xfrm>
          <a:off x="3492678" y="3718886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rgbClr val="7D0D43"/>
        </a:solidFill>
        <a:ln w="12700" cap="flat" cmpd="sng" algn="ctr">
          <a:solidFill>
            <a:srgbClr val="7D0D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825D7C-A662-493E-AFF6-1A378B4E2B4B}">
      <dsp:nvSpPr>
        <dsp:cNvPr id="0" name=""/>
        <dsp:cNvSpPr/>
      </dsp:nvSpPr>
      <dsp:spPr>
        <a:xfrm>
          <a:off x="4703673" y="3214666"/>
          <a:ext cx="1845056" cy="1583767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4"/>
          <a:srcRect/>
          <a:stretch>
            <a:fillRect t="1231" b="1231"/>
          </a:stretch>
        </a:blipFill>
        <a:ln w="12700" cap="flat" cmpd="sng" algn="ctr">
          <a:solidFill>
            <a:srgbClr val="7D0D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1BF34D-A59E-4951-BAFA-997AE728BA96}">
      <dsp:nvSpPr>
        <dsp:cNvPr id="0" name=""/>
        <dsp:cNvSpPr/>
      </dsp:nvSpPr>
      <dsp:spPr>
        <a:xfrm>
          <a:off x="4745939" y="3924141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rgbClr val="7D0D43"/>
        </a:solidFill>
        <a:ln w="12700" cap="flat" cmpd="sng" algn="ctr">
          <a:solidFill>
            <a:srgbClr val="7D0D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C69987-BC01-48C0-B958-9EEB3E0435F9}">
      <dsp:nvSpPr>
        <dsp:cNvPr id="0" name=""/>
        <dsp:cNvSpPr/>
      </dsp:nvSpPr>
      <dsp:spPr>
        <a:xfrm>
          <a:off x="1566265" y="1490760"/>
          <a:ext cx="1845056" cy="1583767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5"/>
          <a:srcRect/>
          <a:stretch>
            <a:fillRect l="-22516" t="-220005" r="-528230" b="-38607"/>
          </a:stretch>
        </a:blipFill>
        <a:ln w="12700" cap="flat" cmpd="sng" algn="ctr">
          <a:solidFill>
            <a:srgbClr val="7D0D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b" anchorCtr="1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baseline="0" dirty="0"/>
            <a:t> </a:t>
          </a:r>
          <a:endParaRPr lang="de-DE" sz="1000" kern="1200" dirty="0"/>
        </a:p>
      </dsp:txBody>
      <dsp:txXfrm>
        <a:off x="1852000" y="1736031"/>
        <a:ext cx="1273586" cy="1093225"/>
      </dsp:txXfrm>
    </dsp:sp>
    <dsp:sp modelId="{E4796D4C-B63F-4255-A7E5-4ECABAB8E33E}">
      <dsp:nvSpPr>
        <dsp:cNvPr id="0" name=""/>
        <dsp:cNvSpPr/>
      </dsp:nvSpPr>
      <dsp:spPr>
        <a:xfrm>
          <a:off x="1935298" y="2857783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rgbClr val="7D0D43"/>
        </a:solidFill>
        <a:ln w="12700" cap="flat" cmpd="sng" algn="ctr">
          <a:solidFill>
            <a:srgbClr val="7D0D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4C29E7-83AC-44D9-BDA6-65D3519826F6}">
      <dsp:nvSpPr>
        <dsp:cNvPr id="0" name=""/>
        <dsp:cNvSpPr/>
      </dsp:nvSpPr>
      <dsp:spPr>
        <a:xfrm>
          <a:off x="3130905" y="617722"/>
          <a:ext cx="1845056" cy="1583767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5"/>
          <a:srcRect/>
          <a:stretch>
            <a:fillRect l="-9032" t="-61666" r="-399922" b="-118812"/>
          </a:stretch>
        </a:blipFill>
        <a:ln w="12700" cap="flat" cmpd="sng" algn="ctr">
          <a:solidFill>
            <a:srgbClr val="7D0D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71E6C1-25C9-4639-BAB5-583BEEF99310}">
      <dsp:nvSpPr>
        <dsp:cNvPr id="0" name=""/>
        <dsp:cNvSpPr/>
      </dsp:nvSpPr>
      <dsp:spPr>
        <a:xfrm>
          <a:off x="3173171" y="1319667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rgbClr val="7D0D43"/>
        </a:solidFill>
        <a:ln w="12700" cap="flat" cmpd="sng" algn="ctr">
          <a:solidFill>
            <a:srgbClr val="7D0D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6FDCE8-ADA1-4F72-9325-73FD32D1C422}">
      <dsp:nvSpPr>
        <dsp:cNvPr id="0" name=""/>
        <dsp:cNvSpPr/>
      </dsp:nvSpPr>
      <dsp:spPr>
        <a:xfrm>
          <a:off x="4676901" y="1493825"/>
          <a:ext cx="1845056" cy="1583767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5"/>
          <a:srcRect/>
          <a:stretch>
            <a:fillRect l="-422339" t="-200633" r="-54291" b="-17135"/>
          </a:stretch>
        </a:blipFill>
        <a:ln w="12700" cap="flat" cmpd="sng" algn="ctr">
          <a:solidFill>
            <a:srgbClr val="7D0D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000" kern="1200" dirty="0">
            <a:solidFill>
              <a:schemeClr val="bg1"/>
            </a:solidFill>
          </a:endParaRPr>
        </a:p>
      </dsp:txBody>
      <dsp:txXfrm>
        <a:off x="4962636" y="1739096"/>
        <a:ext cx="1273586" cy="1093225"/>
      </dsp:txXfrm>
    </dsp:sp>
    <dsp:sp modelId="{125F7E58-2BA1-4301-87A1-727B95F26A53}">
      <dsp:nvSpPr>
        <dsp:cNvPr id="0" name=""/>
        <dsp:cNvSpPr/>
      </dsp:nvSpPr>
      <dsp:spPr>
        <a:xfrm>
          <a:off x="5035630" y="1526665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rgbClr val="7D0D43"/>
        </a:solidFill>
        <a:ln w="12700" cap="flat" cmpd="sng" algn="ctr">
          <a:solidFill>
            <a:srgbClr val="7D0D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8F0C6F-526D-4842-9D5E-8B68E23E5A5C}">
      <dsp:nvSpPr>
        <dsp:cNvPr id="0" name=""/>
        <dsp:cNvSpPr/>
      </dsp:nvSpPr>
      <dsp:spPr>
        <a:xfrm>
          <a:off x="6282943" y="2358779"/>
          <a:ext cx="1845056" cy="1583767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5"/>
          <a:srcRect/>
          <a:stretch>
            <a:fillRect l="-337379" t="-50950" r="-42989" b="-113773"/>
          </a:stretch>
        </a:blipFill>
        <a:ln w="12700" cap="flat" cmpd="sng" algn="ctr">
          <a:solidFill>
            <a:srgbClr val="7D0D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9EEA4B-5D14-4DBA-A977-B42F3C512C6B}">
      <dsp:nvSpPr>
        <dsp:cNvPr id="0" name=""/>
        <dsp:cNvSpPr/>
      </dsp:nvSpPr>
      <dsp:spPr>
        <a:xfrm>
          <a:off x="6655206" y="2386807"/>
          <a:ext cx="215392" cy="185735"/>
        </a:xfrm>
        <a:prstGeom prst="hexagon">
          <a:avLst>
            <a:gd name="adj" fmla="val 25000"/>
            <a:gd name="vf" fmla="val 115470"/>
          </a:avLst>
        </a:prstGeom>
        <a:solidFill>
          <a:srgbClr val="7D0D43"/>
        </a:solidFill>
        <a:ln w="12700" cap="flat" cmpd="sng" algn="ctr">
          <a:solidFill>
            <a:srgbClr val="7D0D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AD3F4E-A4A7-4F75-A420-BF3D05C1C442}">
      <dsp:nvSpPr>
        <dsp:cNvPr id="0" name=""/>
        <dsp:cNvSpPr/>
      </dsp:nvSpPr>
      <dsp:spPr>
        <a:xfrm rot="5400000">
          <a:off x="-159205" y="161410"/>
          <a:ext cx="1061370" cy="742959"/>
        </a:xfrm>
        <a:prstGeom prst="chevron">
          <a:avLst/>
        </a:prstGeom>
        <a:solidFill>
          <a:srgbClr val="4F2984"/>
        </a:solidFill>
        <a:ln w="12700" cap="flat" cmpd="sng" algn="ctr">
          <a:solidFill>
            <a:srgbClr val="7D0D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600" kern="1200" dirty="0"/>
        </a:p>
      </dsp:txBody>
      <dsp:txXfrm rot="-5400000">
        <a:off x="1" y="373685"/>
        <a:ext cx="742959" cy="318411"/>
      </dsp:txXfrm>
    </dsp:sp>
    <dsp:sp modelId="{81DFFFA9-9501-4E57-A7A2-CD8CAFBB7025}">
      <dsp:nvSpPr>
        <dsp:cNvPr id="0" name=""/>
        <dsp:cNvSpPr/>
      </dsp:nvSpPr>
      <dsp:spPr>
        <a:xfrm rot="5400000">
          <a:off x="1065184" y="-320019"/>
          <a:ext cx="689890" cy="13343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D0D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1800" kern="1200"/>
            <a:t>Model</a:t>
          </a:r>
        </a:p>
      </dsp:txBody>
      <dsp:txXfrm rot="-5400000">
        <a:off x="742959" y="35884"/>
        <a:ext cx="1300662" cy="622534"/>
      </dsp:txXfrm>
    </dsp:sp>
    <dsp:sp modelId="{C3F7901D-E22B-45D7-BCD6-C58FEFC18CC1}">
      <dsp:nvSpPr>
        <dsp:cNvPr id="0" name=""/>
        <dsp:cNvSpPr/>
      </dsp:nvSpPr>
      <dsp:spPr>
        <a:xfrm rot="5400000">
          <a:off x="-159205" y="994698"/>
          <a:ext cx="1061370" cy="742959"/>
        </a:xfrm>
        <a:prstGeom prst="chevron">
          <a:avLst/>
        </a:prstGeom>
        <a:solidFill>
          <a:srgbClr val="4F2984"/>
        </a:solidFill>
        <a:ln w="12700" cap="flat" cmpd="sng" algn="ctr">
          <a:solidFill>
            <a:srgbClr val="7D0D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600" kern="1200" dirty="0"/>
        </a:p>
      </dsp:txBody>
      <dsp:txXfrm rot="-5400000">
        <a:off x="1" y="1206973"/>
        <a:ext cx="742959" cy="318411"/>
      </dsp:txXfrm>
    </dsp:sp>
    <dsp:sp modelId="{DEE3CE10-6007-4040-9BAB-72D285149D1D}">
      <dsp:nvSpPr>
        <dsp:cNvPr id="0" name=""/>
        <dsp:cNvSpPr/>
      </dsp:nvSpPr>
      <dsp:spPr>
        <a:xfrm rot="5400000">
          <a:off x="1065184" y="513268"/>
          <a:ext cx="689890" cy="13343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D0D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1800" kern="1200" dirty="0"/>
            <a:t>Simulation</a:t>
          </a:r>
        </a:p>
      </dsp:txBody>
      <dsp:txXfrm rot="-5400000">
        <a:off x="742959" y="869171"/>
        <a:ext cx="1300662" cy="622534"/>
      </dsp:txXfrm>
    </dsp:sp>
    <dsp:sp modelId="{8CBEFEBB-E81C-4B5F-9B86-6AE470131D89}">
      <dsp:nvSpPr>
        <dsp:cNvPr id="0" name=""/>
        <dsp:cNvSpPr/>
      </dsp:nvSpPr>
      <dsp:spPr>
        <a:xfrm rot="5400000">
          <a:off x="-159205" y="1827986"/>
          <a:ext cx="1061370" cy="742959"/>
        </a:xfrm>
        <a:prstGeom prst="chevron">
          <a:avLst/>
        </a:prstGeom>
        <a:solidFill>
          <a:srgbClr val="4F2984"/>
        </a:solidFill>
        <a:ln w="12700" cap="flat" cmpd="sng" algn="ctr">
          <a:solidFill>
            <a:srgbClr val="7D0D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6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1" y="2040261"/>
        <a:ext cx="742959" cy="318411"/>
      </dsp:txXfrm>
    </dsp:sp>
    <dsp:sp modelId="{03678B9B-24EC-48F7-A536-39184CF0124C}">
      <dsp:nvSpPr>
        <dsp:cNvPr id="0" name=""/>
        <dsp:cNvSpPr/>
      </dsp:nvSpPr>
      <dsp:spPr>
        <a:xfrm rot="5400000">
          <a:off x="1065184" y="1346556"/>
          <a:ext cx="689890" cy="13343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D0D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1800" kern="1200"/>
            <a:t>Labortest</a:t>
          </a:r>
        </a:p>
      </dsp:txBody>
      <dsp:txXfrm rot="-5400000">
        <a:off x="742959" y="1702459"/>
        <a:ext cx="1300662" cy="622534"/>
      </dsp:txXfrm>
    </dsp:sp>
    <dsp:sp modelId="{F754D3EB-7BDA-4F56-8150-D2B6089AC1ED}">
      <dsp:nvSpPr>
        <dsp:cNvPr id="0" name=""/>
        <dsp:cNvSpPr/>
      </dsp:nvSpPr>
      <dsp:spPr>
        <a:xfrm rot="5400000">
          <a:off x="-159205" y="2661274"/>
          <a:ext cx="1061370" cy="742959"/>
        </a:xfrm>
        <a:prstGeom prst="chevron">
          <a:avLst/>
        </a:prstGeom>
        <a:solidFill>
          <a:srgbClr val="4F2984"/>
        </a:solidFill>
        <a:ln w="12700" cap="flat" cmpd="sng" algn="ctr">
          <a:solidFill>
            <a:srgbClr val="7D0D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6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1" y="2873549"/>
        <a:ext cx="742959" cy="318411"/>
      </dsp:txXfrm>
    </dsp:sp>
    <dsp:sp modelId="{38472935-D77C-4EC8-BB0E-05FF66B56426}">
      <dsp:nvSpPr>
        <dsp:cNvPr id="0" name=""/>
        <dsp:cNvSpPr/>
      </dsp:nvSpPr>
      <dsp:spPr>
        <a:xfrm rot="5400000">
          <a:off x="1065184" y="2179844"/>
          <a:ext cx="689890" cy="13343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D0D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1800" kern="1200"/>
            <a:t>Testfeld</a:t>
          </a:r>
        </a:p>
      </dsp:txBody>
      <dsp:txXfrm rot="-5400000">
        <a:off x="742959" y="2535747"/>
        <a:ext cx="1300662" cy="622534"/>
      </dsp:txXfrm>
    </dsp:sp>
    <dsp:sp modelId="{D07CC687-9019-412E-A9C6-2D15E90F8F29}">
      <dsp:nvSpPr>
        <dsp:cNvPr id="0" name=""/>
        <dsp:cNvSpPr/>
      </dsp:nvSpPr>
      <dsp:spPr>
        <a:xfrm rot="5400000">
          <a:off x="-159205" y="3494562"/>
          <a:ext cx="1061370" cy="742959"/>
        </a:xfrm>
        <a:prstGeom prst="chevron">
          <a:avLst/>
        </a:prstGeom>
        <a:solidFill>
          <a:srgbClr val="4F2984"/>
        </a:solidFill>
        <a:ln w="12700" cap="flat" cmpd="sng" algn="ctr">
          <a:solidFill>
            <a:srgbClr val="7D0D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6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1" y="3706837"/>
        <a:ext cx="742959" cy="318411"/>
      </dsp:txXfrm>
    </dsp:sp>
    <dsp:sp modelId="{10AFB22C-EC12-4598-A97E-B9196AE3820E}">
      <dsp:nvSpPr>
        <dsp:cNvPr id="0" name=""/>
        <dsp:cNvSpPr/>
      </dsp:nvSpPr>
      <dsp:spPr>
        <a:xfrm rot="5400000">
          <a:off x="1065184" y="3013132"/>
          <a:ext cx="689890" cy="13343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D0D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1800" kern="1200" dirty="0"/>
            <a:t>Realwelt</a:t>
          </a:r>
        </a:p>
      </dsp:txBody>
      <dsp:txXfrm rot="-5400000">
        <a:off x="742959" y="3369035"/>
        <a:ext cx="1300662" cy="6225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881FBC-859A-4ED6-8CF7-D772DA7B458D}">
      <dsp:nvSpPr>
        <dsp:cNvPr id="0" name=""/>
        <dsp:cNvSpPr/>
      </dsp:nvSpPr>
      <dsp:spPr>
        <a:xfrm>
          <a:off x="2583702" y="207361"/>
          <a:ext cx="1484002" cy="1329863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1"/>
          <a:srcRect/>
          <a:stretch>
            <a:fillRect l="7666" t="31319" r="8726" b="34683"/>
          </a:stretch>
        </a:blipFill>
        <a:ln w="12700" cap="flat" cmpd="sng" algn="ctr">
          <a:solidFill>
            <a:srgbClr val="7D0D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700" kern="1200" dirty="0"/>
            <a:t> </a:t>
          </a:r>
        </a:p>
      </dsp:txBody>
      <dsp:txXfrm rot="-5400000">
        <a:off x="2870904" y="364781"/>
        <a:ext cx="909597" cy="1015024"/>
      </dsp:txXfrm>
    </dsp:sp>
    <dsp:sp modelId="{B7E0D7E7-C3CA-4BB4-B651-AD001DA29E22}">
      <dsp:nvSpPr>
        <dsp:cNvPr id="0" name=""/>
        <dsp:cNvSpPr/>
      </dsp:nvSpPr>
      <dsp:spPr>
        <a:xfrm>
          <a:off x="4431157" y="345918"/>
          <a:ext cx="1925193" cy="1035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600" kern="1200" dirty="0"/>
            <a:t> </a:t>
          </a:r>
        </a:p>
      </dsp:txBody>
      <dsp:txXfrm>
        <a:off x="4431157" y="345918"/>
        <a:ext cx="1925193" cy="1035050"/>
      </dsp:txXfrm>
    </dsp:sp>
    <dsp:sp modelId="{D5E915B2-29F1-4572-8321-02E1873F1D33}">
      <dsp:nvSpPr>
        <dsp:cNvPr id="0" name=""/>
        <dsp:cNvSpPr/>
      </dsp:nvSpPr>
      <dsp:spPr>
        <a:xfrm rot="3203111">
          <a:off x="3891879" y="873174"/>
          <a:ext cx="1484002" cy="1329863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2"/>
          <a:srcRect/>
          <a:stretch>
            <a:fillRect l="4852" t="44198" r="5489" b="39436"/>
          </a:stretch>
        </a:blipFill>
        <a:ln w="12700" cap="flat" cmpd="sng" algn="ctr">
          <a:solidFill>
            <a:srgbClr val="7D0D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/>
        </a:p>
      </dsp:txBody>
      <dsp:txXfrm rot="-5400000">
        <a:off x="4179081" y="1030594"/>
        <a:ext cx="909597" cy="1015024"/>
      </dsp:txXfrm>
    </dsp:sp>
    <dsp:sp modelId="{39755903-C25A-4AD5-B9E7-D1446C615B33}">
      <dsp:nvSpPr>
        <dsp:cNvPr id="0" name=""/>
        <dsp:cNvSpPr/>
      </dsp:nvSpPr>
      <dsp:spPr>
        <a:xfrm rot="7649095">
          <a:off x="1272540" y="842304"/>
          <a:ext cx="1484002" cy="1329863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3"/>
          <a:srcRect/>
          <a:stretch>
            <a:fillRect l="7223" t="36730" r="10697" b="37808"/>
          </a:stretch>
        </a:blipFill>
        <a:ln w="12700" cap="flat" cmpd="sng" algn="ctr">
          <a:solidFill>
            <a:srgbClr val="7D0D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700" kern="1200" dirty="0"/>
            <a:t> </a:t>
          </a:r>
        </a:p>
      </dsp:txBody>
      <dsp:txXfrm rot="-5400000">
        <a:off x="1559742" y="999724"/>
        <a:ext cx="909597" cy="1015024"/>
      </dsp:txXfrm>
    </dsp:sp>
    <dsp:sp modelId="{A1A78DAB-E6BC-4207-8447-BD95CF0A77E5}">
      <dsp:nvSpPr>
        <dsp:cNvPr id="0" name=""/>
        <dsp:cNvSpPr/>
      </dsp:nvSpPr>
      <dsp:spPr>
        <a:xfrm>
          <a:off x="146049" y="1689628"/>
          <a:ext cx="1863090" cy="1035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600" kern="1200" dirty="0"/>
            <a:t> </a:t>
          </a:r>
        </a:p>
      </dsp:txBody>
      <dsp:txXfrm>
        <a:off x="146049" y="1689628"/>
        <a:ext cx="1863090" cy="1035050"/>
      </dsp:txXfrm>
    </dsp:sp>
    <dsp:sp modelId="{4BF2345F-1DB8-401E-93F9-AD392F99D7BA}">
      <dsp:nvSpPr>
        <dsp:cNvPr id="0" name=""/>
        <dsp:cNvSpPr/>
      </dsp:nvSpPr>
      <dsp:spPr>
        <a:xfrm rot="7780620">
          <a:off x="469087" y="1589929"/>
          <a:ext cx="904271" cy="723066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4"/>
          <a:srcRect/>
          <a:stretch>
            <a:fillRect l="9693" t="36315" r="10641" b="35097"/>
          </a:stretch>
        </a:blipFill>
        <a:ln w="12700" cap="flat" cmpd="sng" algn="ctr">
          <a:solidFill>
            <a:srgbClr val="7D0D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/>
        </a:p>
      </dsp:txBody>
      <dsp:txXfrm rot="-5400000">
        <a:off x="668126" y="1634938"/>
        <a:ext cx="506192" cy="633049"/>
      </dsp:txXfrm>
    </dsp:sp>
    <dsp:sp modelId="{E113DED4-29E2-4EC4-ABF8-83CB94EE241B}">
      <dsp:nvSpPr>
        <dsp:cNvPr id="0" name=""/>
        <dsp:cNvSpPr/>
      </dsp:nvSpPr>
      <dsp:spPr>
        <a:xfrm rot="10800000">
          <a:off x="3294371" y="3000555"/>
          <a:ext cx="1484002" cy="1329863"/>
        </a:xfrm>
        <a:prstGeom prst="hexagon">
          <a:avLst>
            <a:gd name="adj" fmla="val 25000"/>
            <a:gd name="vf" fmla="val 11547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700" kern="1200" dirty="0"/>
            <a:t> </a:t>
          </a:r>
        </a:p>
      </dsp:txBody>
      <dsp:txXfrm rot="-5400000">
        <a:off x="3581573" y="3157975"/>
        <a:ext cx="909597" cy="1015024"/>
      </dsp:txXfrm>
    </dsp:sp>
    <dsp:sp modelId="{D8F87660-4D97-4D14-AA1F-DCFDE31B76C4}">
      <dsp:nvSpPr>
        <dsp:cNvPr id="0" name=""/>
        <dsp:cNvSpPr/>
      </dsp:nvSpPr>
      <dsp:spPr>
        <a:xfrm>
          <a:off x="4431157" y="3153879"/>
          <a:ext cx="1925193" cy="1035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600" kern="1200" dirty="0"/>
            <a:t> </a:t>
          </a:r>
        </a:p>
      </dsp:txBody>
      <dsp:txXfrm>
        <a:off x="4431157" y="3153879"/>
        <a:ext cx="1925193" cy="1035050"/>
      </dsp:txXfrm>
    </dsp:sp>
    <dsp:sp modelId="{BC0D4841-AE5A-4801-8038-23A072A0C0E7}">
      <dsp:nvSpPr>
        <dsp:cNvPr id="0" name=""/>
        <dsp:cNvSpPr/>
      </dsp:nvSpPr>
      <dsp:spPr>
        <a:xfrm rot="7659942">
          <a:off x="1285502" y="2297782"/>
          <a:ext cx="904271" cy="723066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5"/>
          <a:srcRect/>
          <a:stretch>
            <a:fillRect l="8450" t="23297" r="13363" b="26452"/>
          </a:stretch>
        </a:blipFill>
        <a:ln w="12700" cap="flat" cmpd="sng" algn="ctr">
          <a:solidFill>
            <a:srgbClr val="7D0D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 dirty="0"/>
        </a:p>
      </dsp:txBody>
      <dsp:txXfrm rot="-5400000">
        <a:off x="1484541" y="2342791"/>
        <a:ext cx="506192" cy="6330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264415-DAE6-4009-93F3-2399617DF277}">
      <dsp:nvSpPr>
        <dsp:cNvPr id="0" name=""/>
        <dsp:cNvSpPr/>
      </dsp:nvSpPr>
      <dsp:spPr>
        <a:xfrm>
          <a:off x="243116" y="1193124"/>
          <a:ext cx="3086100" cy="1040596"/>
        </a:xfrm>
        <a:prstGeom prst="roundRect">
          <a:avLst>
            <a:gd name="adj" fmla="val 10000"/>
          </a:avLst>
        </a:prstGeom>
        <a:solidFill>
          <a:srgbClr val="7D0D4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b" anchorCtr="0">
          <a:noAutofit/>
        </a:bodyPr>
        <a:lstStyle/>
        <a:p>
          <a:pPr marL="0" lvl="0" indent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>
              <a:latin typeface="+mn-lt"/>
              <a:ea typeface="Verdana" panose="020B0604030504040204" pitchFamily="34" charset="0"/>
            </a:rPr>
            <a:t>Depotmanagement</a:t>
          </a:r>
        </a:p>
      </dsp:txBody>
      <dsp:txXfrm>
        <a:off x="243116" y="1193124"/>
        <a:ext cx="3086100" cy="693730"/>
      </dsp:txXfrm>
    </dsp:sp>
    <dsp:sp modelId="{7C6CBCB9-937C-4E56-8D49-2754C309A7AD}">
      <dsp:nvSpPr>
        <dsp:cNvPr id="0" name=""/>
        <dsp:cNvSpPr/>
      </dsp:nvSpPr>
      <dsp:spPr>
        <a:xfrm>
          <a:off x="0" y="2398702"/>
          <a:ext cx="3653511" cy="15860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4F298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latin typeface="+mn-lt"/>
            </a:rPr>
            <a:t>Aktuelles PSI-Depotmanagementsystem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latin typeface="+mn-lt"/>
            </a:rPr>
            <a:t>Fahrzeugpositionen und –</a:t>
          </a:r>
          <a:r>
            <a:rPr lang="de-DE" sz="1400" kern="1200" dirty="0" err="1">
              <a:latin typeface="+mn-lt"/>
            </a:rPr>
            <a:t>aktionen</a:t>
          </a:r>
          <a:r>
            <a:rPr lang="de-DE" sz="1400" kern="1200" dirty="0">
              <a:latin typeface="+mn-lt"/>
            </a:rPr>
            <a:t> via Sensorik bzw. als Ansage/Anzeige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latin typeface="+mn-lt"/>
            </a:rPr>
            <a:t>Die Aktionen werden durch Menschen durchgeführt</a:t>
          </a:r>
        </a:p>
      </dsp:txBody>
      <dsp:txXfrm>
        <a:off x="46454" y="2445156"/>
        <a:ext cx="3560603" cy="1493165"/>
      </dsp:txXfrm>
    </dsp:sp>
    <dsp:sp modelId="{886B7F8A-041C-43C3-A891-A8B68F174CDA}">
      <dsp:nvSpPr>
        <dsp:cNvPr id="0" name=""/>
        <dsp:cNvSpPr/>
      </dsp:nvSpPr>
      <dsp:spPr>
        <a:xfrm>
          <a:off x="3910692" y="1244359"/>
          <a:ext cx="1142188" cy="7683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kern="1200" dirty="0">
            <a:latin typeface="+mn-lt"/>
            <a:ea typeface="Verdana" panose="020B0604030504040204" pitchFamily="34" charset="0"/>
          </a:endParaRPr>
        </a:p>
      </dsp:txBody>
      <dsp:txXfrm>
        <a:off x="3910692" y="1398029"/>
        <a:ext cx="911683" cy="461009"/>
      </dsp:txXfrm>
    </dsp:sp>
    <dsp:sp modelId="{DD432D75-B89D-4074-A5A5-C3E680A4D74A}">
      <dsp:nvSpPr>
        <dsp:cNvPr id="0" name=""/>
        <dsp:cNvSpPr/>
      </dsp:nvSpPr>
      <dsp:spPr>
        <a:xfrm>
          <a:off x="5484289" y="1193124"/>
          <a:ext cx="3086100" cy="1040596"/>
        </a:xfrm>
        <a:prstGeom prst="roundRect">
          <a:avLst>
            <a:gd name="adj" fmla="val 10000"/>
          </a:avLst>
        </a:prstGeom>
        <a:solidFill>
          <a:srgbClr val="7D0D4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b" anchorCtr="0">
          <a:noAutofit/>
        </a:bodyPr>
        <a:lstStyle/>
        <a:p>
          <a:pPr marL="0" lvl="0" indent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>
              <a:latin typeface="+mn-lt"/>
              <a:ea typeface="Verdana" panose="020B0604030504040204" pitchFamily="34" charset="0"/>
            </a:rPr>
            <a:t>Depotsteuerung</a:t>
          </a:r>
        </a:p>
      </dsp:txBody>
      <dsp:txXfrm>
        <a:off x="5484289" y="1193124"/>
        <a:ext cx="3086100" cy="693730"/>
      </dsp:txXfrm>
    </dsp:sp>
    <dsp:sp modelId="{3BA8BC68-B98F-4193-946E-0F78483C783F}">
      <dsp:nvSpPr>
        <dsp:cNvPr id="0" name=""/>
        <dsp:cNvSpPr/>
      </dsp:nvSpPr>
      <dsp:spPr>
        <a:xfrm>
          <a:off x="5235085" y="2398702"/>
          <a:ext cx="3653511" cy="15860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4F298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latin typeface="+mn-lt"/>
            </a:rPr>
            <a:t>Ersparung manueller Schritte im Depot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latin typeface="+mn-lt"/>
            </a:rPr>
            <a:t>Fahrerloses Fahren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latin typeface="+mn-lt"/>
            </a:rPr>
            <a:t>Fahrzeugabfahrtskontrolle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latin typeface="+mn-lt"/>
            </a:rPr>
            <a:t>Lade- und Betankungsprozesse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 dirty="0">
              <a:latin typeface="+mn-lt"/>
            </a:rPr>
            <a:t>Standardisierung zwischen Depotkomponenten und Fahrzeugen</a:t>
          </a:r>
        </a:p>
      </dsp:txBody>
      <dsp:txXfrm>
        <a:off x="5281539" y="2445156"/>
        <a:ext cx="3560603" cy="14931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52153F-C1E5-4C2C-A67E-526869BC8E8C}">
      <dsp:nvSpPr>
        <dsp:cNvPr id="0" name=""/>
        <dsp:cNvSpPr/>
      </dsp:nvSpPr>
      <dsp:spPr>
        <a:xfrm>
          <a:off x="0" y="0"/>
          <a:ext cx="2123157" cy="2700317"/>
        </a:xfrm>
        <a:prstGeom prst="roundRect">
          <a:avLst>
            <a:gd name="adj" fmla="val 10000"/>
          </a:avLst>
        </a:prstGeom>
        <a:solidFill>
          <a:srgbClr val="981051"/>
        </a:solidFill>
        <a:ln w="28575" cap="flat" cmpd="sng" algn="ctr">
          <a:solidFill>
            <a:srgbClr val="4F298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/>
            <a:t>Fahrzeuglokalisierung</a:t>
          </a:r>
        </a:p>
      </dsp:txBody>
      <dsp:txXfrm>
        <a:off x="0" y="1080126"/>
        <a:ext cx="2123157" cy="1080126"/>
      </dsp:txXfrm>
    </dsp:sp>
    <dsp:sp modelId="{D8248A06-EE91-4449-992C-D8ADB12D5258}">
      <dsp:nvSpPr>
        <dsp:cNvPr id="0" name=""/>
        <dsp:cNvSpPr/>
      </dsp:nvSpPr>
      <dsp:spPr>
        <a:xfrm>
          <a:off x="613829" y="162019"/>
          <a:ext cx="899205" cy="89920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3B3F69-CB41-4E3D-907A-F9A8F3B5B8BB}">
      <dsp:nvSpPr>
        <dsp:cNvPr id="0" name=""/>
        <dsp:cNvSpPr/>
      </dsp:nvSpPr>
      <dsp:spPr>
        <a:xfrm>
          <a:off x="2190559" y="0"/>
          <a:ext cx="2123157" cy="2700317"/>
        </a:xfrm>
        <a:prstGeom prst="roundRect">
          <a:avLst>
            <a:gd name="adj" fmla="val 10000"/>
          </a:avLst>
        </a:prstGeom>
        <a:solidFill>
          <a:srgbClr val="981051"/>
        </a:solidFill>
        <a:ln w="28575" cap="flat" cmpd="sng" algn="ctr">
          <a:solidFill>
            <a:srgbClr val="4F298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/>
            <a:t>Fahrzeugkommunikation</a:t>
          </a:r>
        </a:p>
      </dsp:txBody>
      <dsp:txXfrm>
        <a:off x="2190559" y="1080126"/>
        <a:ext cx="2123157" cy="1080126"/>
      </dsp:txXfrm>
    </dsp:sp>
    <dsp:sp modelId="{C5726194-568C-47C8-BCA9-E0F27D95818E}">
      <dsp:nvSpPr>
        <dsp:cNvPr id="0" name=""/>
        <dsp:cNvSpPr/>
      </dsp:nvSpPr>
      <dsp:spPr>
        <a:xfrm>
          <a:off x="2800681" y="162019"/>
          <a:ext cx="899205" cy="89920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03F475-20EA-4625-939A-8C1B515D6403}">
      <dsp:nvSpPr>
        <dsp:cNvPr id="0" name=""/>
        <dsp:cNvSpPr/>
      </dsp:nvSpPr>
      <dsp:spPr>
        <a:xfrm>
          <a:off x="172548" y="2160253"/>
          <a:ext cx="3968619" cy="405047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8BA0E6-9950-4905-A5C1-DEEFF5106D05}" type="datetimeFigureOut">
              <a:rPr lang="de-DE" smtClean="0"/>
              <a:t>03.05.2024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BC8C9-9C1B-40C3-94F9-BECA9B9367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1528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MRK Management Consultants GmbH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Projektkoordinierung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Bereitstellung des Reallabors in Torgau, Anpassung an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Modellierung eines gemeinsamen digitalen Zwillings zur Verwendung in der 3D-Funknetzplanung und dem autonomen Rangieren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Erforschung des Vorgehens bei der 3D-Funknetzplanung eines R16+ 5G Netzes unter Beachtung der Ortungsfunktionen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Planung und Implementierung des Funknetzes im Reallabor als Pilot nach dem erarbeiteten Modell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Machbarkeits- und Wirtschaftlichkeitsanalyse im Vergleich zu etablierten Vorgehen (separate Netze)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PSI </a:t>
            </a:r>
            <a:r>
              <a:rPr lang="de-DE" sz="1400" b="1" u="sng" dirty="0" err="1">
                <a:solidFill>
                  <a:prstClr val="black"/>
                </a:solidFill>
                <a:latin typeface="Calibri" panose="020F0502020204030204"/>
              </a:rPr>
              <a:t>Transcom</a:t>
            </a: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 GmbH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Systemintegration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Standardisierung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Schnittstellen zum Depotmanagementsystem (DMS)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TU - Dresden – Professur für Fahrzeugmechatronik (FZM)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Bereitstellung automatisiertes Shuttle </a:t>
            </a:r>
            <a:r>
              <a:rPr lang="de-DE" sz="1200" dirty="0" err="1">
                <a:solidFill>
                  <a:prstClr val="black"/>
                </a:solidFill>
                <a:latin typeface="Calibri" panose="020F0502020204030204"/>
              </a:rPr>
              <a:t>EasyMile</a:t>
            </a: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 EZ10, Hybridbus MB </a:t>
            </a:r>
            <a:r>
              <a:rPr lang="de-DE" sz="1200" dirty="0" err="1">
                <a:solidFill>
                  <a:prstClr val="black"/>
                </a:solidFill>
                <a:latin typeface="Calibri" panose="020F0502020204030204"/>
              </a:rPr>
              <a:t>Citaro</a:t>
            </a: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 G als Eigenanteil Testzentrum,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Fahrzeugminimalautomatisierung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Umbauspezifikation und Inbetriebnahme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Fahrzeugtests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TU - Dresden – Professur für Informationstechnik für Verkehrssysteme (ITVS)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Hochpräzise Fahrzeugortung sowie hybride echtzeitfähige Fahrzeugvernetzung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Realisierung Multi-RAT Lokalisierung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Depotautomatisierung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Systemintegration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06610-A07F-4C3B-8CC0-3AFC2FDEE0A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875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MRK Management Consultants GmbH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Projektkoordinierung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Bereitstellung des Reallabors in Torgau, Anpassung an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Modellierung eines gemeinsamen digitalen Zwillings zur Verwendung in der 3D-Funknetzplanung und dem autonomen Rangieren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Erforschung des Vorgehens bei der 3D-Funknetzplanung eines R16+ 5G Netzes unter Beachtung der Ortungsfunktionen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Planung und Implementierung des Funknetzes im Reallabor als Pilot nach dem erarbeiteten Modell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Machbarkeits- und Wirtschaftlichkeitsanalyse im Vergleich zu etablierten Vorgehen (separate Netze)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PSI </a:t>
            </a:r>
            <a:r>
              <a:rPr lang="de-DE" sz="1400" b="1" u="sng" dirty="0" err="1">
                <a:solidFill>
                  <a:prstClr val="black"/>
                </a:solidFill>
                <a:latin typeface="Calibri" panose="020F0502020204030204"/>
              </a:rPr>
              <a:t>Transcom</a:t>
            </a: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 GmbH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Systemintegration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Standardisierung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Schnittstellen zum Depotmanagementsystem (DMS)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TU - Dresden – Professur für Fahrzeugmechatronik (FZM)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Bereitstellung automatisiertes Shuttle </a:t>
            </a:r>
            <a:r>
              <a:rPr lang="de-DE" sz="1200" dirty="0" err="1">
                <a:solidFill>
                  <a:prstClr val="black"/>
                </a:solidFill>
                <a:latin typeface="Calibri" panose="020F0502020204030204"/>
              </a:rPr>
              <a:t>EasyMile</a:t>
            </a: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 EZ10, Hybridbus MB </a:t>
            </a:r>
            <a:r>
              <a:rPr lang="de-DE" sz="1200" dirty="0" err="1">
                <a:solidFill>
                  <a:prstClr val="black"/>
                </a:solidFill>
                <a:latin typeface="Calibri" panose="020F0502020204030204"/>
              </a:rPr>
              <a:t>Citaro</a:t>
            </a: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 G als Eigenanteil Testzentrum,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Fahrzeugminimalautomatisierung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Umbauspezifikation und Inbetriebnahme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Fahrzeugtests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TU - Dresden – Professur für Informationstechnik für Verkehrssysteme (ITVS)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Hochpräzise Fahrzeugortung sowie hybride echtzeitfähige Fahrzeugvernetzung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Realisierung Multi-RAT Lokalisierung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Depotautomatisierung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Systemintegration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06610-A07F-4C3B-8CC0-3AFC2FDEE0A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558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MRK Management Consultants GmbH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Projektkoordinierung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Bereitstellung des Reallabors in Torgau, Anpassung an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Modellierung eines gemeinsamen digitalen Zwillings zur Verwendung in der 3D-Funknetzplanung und dem autonomen Rangieren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Erforschung des Vorgehens bei der 3D-Funknetzplanung eines R16+ 5G Netzes unter Beachtung der Ortungsfunktionen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Planung und Implementierung des Funknetzes im Reallabor als Pilot nach dem erarbeiteten Modell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Machbarkeits- und Wirtschaftlichkeitsanalyse im Vergleich zu etablierten Vorgehen (separate Netze)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PSI </a:t>
            </a:r>
            <a:r>
              <a:rPr lang="de-DE" sz="1400" b="1" u="sng" dirty="0" err="1">
                <a:solidFill>
                  <a:prstClr val="black"/>
                </a:solidFill>
                <a:latin typeface="Calibri" panose="020F0502020204030204"/>
              </a:rPr>
              <a:t>Transcom</a:t>
            </a: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 GmbH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Systemintegration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Standardisierung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Schnittstellen zum Depotmanagementsystem (DMS)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TU - Dresden – Professur für Fahrzeugmechatronik (FZM)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Bereitstellung automatisiertes Shuttle </a:t>
            </a:r>
            <a:r>
              <a:rPr lang="de-DE" sz="1200" dirty="0" err="1">
                <a:solidFill>
                  <a:prstClr val="black"/>
                </a:solidFill>
                <a:latin typeface="Calibri" panose="020F0502020204030204"/>
              </a:rPr>
              <a:t>EasyMile</a:t>
            </a: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 EZ10, Hybridbus MB </a:t>
            </a:r>
            <a:r>
              <a:rPr lang="de-DE" sz="1200" dirty="0" err="1">
                <a:solidFill>
                  <a:prstClr val="black"/>
                </a:solidFill>
                <a:latin typeface="Calibri" panose="020F0502020204030204"/>
              </a:rPr>
              <a:t>Citaro</a:t>
            </a: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 G als Eigenanteil Testzentrum,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Fahrzeugminimalautomatisierung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Umbauspezifikation und Inbetriebnahme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Fahrzeugtests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TU - Dresden – Professur für Informationstechnik für Verkehrssysteme (ITVS)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Hochpräzise Fahrzeugortung sowie hybride echtzeitfähige Fahrzeugvernetzung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Realisierung Multi-RAT Lokalisierung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Depotautomatisierung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Systemintegration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06610-A07F-4C3B-8CC0-3AFC2FDEE0A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750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MRK Management Consultants GmbH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Projektkoordinierung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Bereitstellung des Reallabors in Torgau, Anpassung an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Modellierung eines gemeinsamen digitalen Zwillings zur Verwendung in der 3D-Funknetzplanung und dem autonomen Rangieren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Erforschung des Vorgehens bei der 3D-Funknetzplanung eines R16+ 5G Netzes unter Beachtung der Ortungsfunktionen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Planung und Implementierung des Funknetzes im Reallabor als Pilot nach dem erarbeiteten Modell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Machbarkeits- und Wirtschaftlichkeitsanalyse im Vergleich zu etablierten Vorgehen (separate Netze)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PSI </a:t>
            </a:r>
            <a:r>
              <a:rPr lang="de-DE" sz="1400" b="1" u="sng" dirty="0" err="1">
                <a:solidFill>
                  <a:prstClr val="black"/>
                </a:solidFill>
                <a:latin typeface="Calibri" panose="020F0502020204030204"/>
              </a:rPr>
              <a:t>Transcom</a:t>
            </a: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 GmbH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Systemintegration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Standardisierung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Schnittstellen zum Depotmanagementsystem (DMS)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TU - Dresden – Professur für Fahrzeugmechatronik (FZM)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Bereitstellung automatisiertes Shuttle </a:t>
            </a:r>
            <a:r>
              <a:rPr lang="de-DE" sz="1200" dirty="0" err="1">
                <a:solidFill>
                  <a:prstClr val="black"/>
                </a:solidFill>
                <a:latin typeface="Calibri" panose="020F0502020204030204"/>
              </a:rPr>
              <a:t>EasyMile</a:t>
            </a: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 EZ10, Hybridbus MB </a:t>
            </a:r>
            <a:r>
              <a:rPr lang="de-DE" sz="1200" dirty="0" err="1">
                <a:solidFill>
                  <a:prstClr val="black"/>
                </a:solidFill>
                <a:latin typeface="Calibri" panose="020F0502020204030204"/>
              </a:rPr>
              <a:t>Citaro</a:t>
            </a: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 G als Eigenanteil Testzentrum,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Fahrzeugminimalautomatisierung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Umbauspezifikation und Inbetriebnahme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Fahrzeugtests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TU - Dresden – Professur für Informationstechnik für Verkehrssysteme (ITVS)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Hochpräzise Fahrzeugortung sowie hybride echtzeitfähige Fahrzeugvernetzung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Realisierung Multi-RAT Lokalisierung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Depotautomatisierung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Systemintegration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06610-A07F-4C3B-8CC0-3AFC2FDEE0A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209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MRK Management Consultants GmbH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Projektkoordinierung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Bereitstellung des Reallabors in Torgau, Anpassung an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Modellierung eines gemeinsamen digitalen Zwillings zur Verwendung in der 3D-Funknetzplanung und dem autonomen Rangieren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Erforschung des Vorgehens bei der 3D-Funknetzplanung eines R16+ 5G Netzes unter Beachtung der Ortungsfunktionen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Planung und Implementierung des Funknetzes im Reallabor als Pilot nach dem erarbeiteten Modell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Machbarkeits- und Wirtschaftlichkeitsanalyse im Vergleich zu etablierten Vorgehen (separate Netze)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PSI </a:t>
            </a:r>
            <a:r>
              <a:rPr lang="de-DE" sz="1400" b="1" u="sng" dirty="0" err="1">
                <a:solidFill>
                  <a:prstClr val="black"/>
                </a:solidFill>
                <a:latin typeface="Calibri" panose="020F0502020204030204"/>
              </a:rPr>
              <a:t>Transcom</a:t>
            </a: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 GmbH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Systemintegration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Standardisierung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Schnittstellen zum Depotmanagementsystem (DMS)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TU - Dresden – Professur für Fahrzeugmechatronik (FZM)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Bereitstellung automatisiertes Shuttle </a:t>
            </a:r>
            <a:r>
              <a:rPr lang="de-DE" sz="1200" dirty="0" err="1">
                <a:solidFill>
                  <a:prstClr val="black"/>
                </a:solidFill>
                <a:latin typeface="Calibri" panose="020F0502020204030204"/>
              </a:rPr>
              <a:t>EasyMile</a:t>
            </a: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 EZ10, Hybridbus MB </a:t>
            </a:r>
            <a:r>
              <a:rPr lang="de-DE" sz="1200" dirty="0" err="1">
                <a:solidFill>
                  <a:prstClr val="black"/>
                </a:solidFill>
                <a:latin typeface="Calibri" panose="020F0502020204030204"/>
              </a:rPr>
              <a:t>Citaro</a:t>
            </a: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 G als Eigenanteil Testzentrum,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Fahrzeugminimalautomatisierung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Umbauspezifikation und Inbetriebnahme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Fahrzeugtests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TU - Dresden – Professur für Informationstechnik für Verkehrssysteme (ITVS)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Hochpräzise Fahrzeugortung sowie hybride echtzeitfähige Fahrzeugvernetzung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Realisierung Multi-RAT Lokalisierung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Depotautomatisierung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Systemintegration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06610-A07F-4C3B-8CC0-3AFC2FDEE0A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930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MRK Management Consultants GmbH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Projektkoordinierung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Bereitstellung des Reallabors in Torgau, Anpassung an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Modellierung eines gemeinsamen digitalen Zwillings zur Verwendung in der 3D-Funknetzplanung und dem autonomen Rangieren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Erforschung des Vorgehens bei der 3D-Funknetzplanung eines R16+ 5G Netzes unter Beachtung der Ortungsfunktionen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Planung und Implementierung des Funknetzes im Reallabor als Pilot nach dem erarbeiteten Modell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Machbarkeits- und Wirtschaftlichkeitsanalyse im Vergleich zu etablierten Vorgehen (separate Netze)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PSI </a:t>
            </a:r>
            <a:r>
              <a:rPr lang="de-DE" sz="1400" b="1" u="sng" dirty="0" err="1">
                <a:solidFill>
                  <a:prstClr val="black"/>
                </a:solidFill>
                <a:latin typeface="Calibri" panose="020F0502020204030204"/>
              </a:rPr>
              <a:t>Transcom</a:t>
            </a: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 GmbH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Systemintegration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Standardisierung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Schnittstellen zum Depotmanagementsystem (DMS)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TU - Dresden – Professur für Fahrzeugmechatronik (FZM)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Bereitstellung automatisiertes Shuttle </a:t>
            </a:r>
            <a:r>
              <a:rPr lang="de-DE" sz="1200" dirty="0" err="1">
                <a:solidFill>
                  <a:prstClr val="black"/>
                </a:solidFill>
                <a:latin typeface="Calibri" panose="020F0502020204030204"/>
              </a:rPr>
              <a:t>EasyMile</a:t>
            </a: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 EZ10, Hybridbus MB </a:t>
            </a:r>
            <a:r>
              <a:rPr lang="de-DE" sz="1200" dirty="0" err="1">
                <a:solidFill>
                  <a:prstClr val="black"/>
                </a:solidFill>
                <a:latin typeface="Calibri" panose="020F0502020204030204"/>
              </a:rPr>
              <a:t>Citaro</a:t>
            </a: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 G als Eigenanteil Testzentrum,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Fahrzeugminimalautomatisierung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Umbauspezifikation und Inbetriebnahme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Fahrzeugtests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TU - Dresden – Professur für Informationstechnik für Verkehrssysteme (ITVS)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Hochpräzise Fahrzeugortung sowie hybride echtzeitfähige Fahrzeugvernetzung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Realisierung Multi-RAT Lokalisierung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Depotautomatisierung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Systemintegration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06610-A07F-4C3B-8CC0-3AFC2FDEE0A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06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MRK Management Consultants GmbH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Projektkoordinierung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Bereitstellung des Reallabors in Torgau, Anpassung an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Modellierung eines gemeinsamen digitalen Zwillings zur Verwendung in der 3D-Funknetzplanung und dem autonomen Rangieren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Erforschung des Vorgehens bei der 3D-Funknetzplanung eines R16+ 5G Netzes unter Beachtung der Ortungsfunktionen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Planung und Implementierung des Funknetzes im Reallabor als Pilot nach dem erarbeiteten Modell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Machbarkeits- und Wirtschaftlichkeitsanalyse im Vergleich zu etablierten Vorgehen (separate Netze)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PSI </a:t>
            </a:r>
            <a:r>
              <a:rPr lang="de-DE" sz="1400" b="1" u="sng" dirty="0" err="1">
                <a:solidFill>
                  <a:prstClr val="black"/>
                </a:solidFill>
                <a:latin typeface="Calibri" panose="020F0502020204030204"/>
              </a:rPr>
              <a:t>Transcom</a:t>
            </a: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 GmbH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Systemintegration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Standardisierung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Schnittstellen zum Depotmanagementsystem (DMS)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TU - Dresden – Professur für Fahrzeugmechatronik (FZM)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Bereitstellung automatisiertes Shuttle </a:t>
            </a:r>
            <a:r>
              <a:rPr lang="de-DE" sz="1200" dirty="0" err="1">
                <a:solidFill>
                  <a:prstClr val="black"/>
                </a:solidFill>
                <a:latin typeface="Calibri" panose="020F0502020204030204"/>
              </a:rPr>
              <a:t>EasyMile</a:t>
            </a: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 EZ10, Hybridbus MB </a:t>
            </a:r>
            <a:r>
              <a:rPr lang="de-DE" sz="1200" dirty="0" err="1">
                <a:solidFill>
                  <a:prstClr val="black"/>
                </a:solidFill>
                <a:latin typeface="Calibri" panose="020F0502020204030204"/>
              </a:rPr>
              <a:t>Citaro</a:t>
            </a: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 G als Eigenanteil Testzentrum,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Fahrzeugminimalautomatisierung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Umbauspezifikation und Inbetriebnahme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Fahrzeugtests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TU - Dresden – Professur für Informationstechnik für Verkehrssysteme (ITVS)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Hochpräzise Fahrzeugortung sowie hybride echtzeitfähige Fahrzeugvernetzung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Realisierung Multi-RAT Lokalisierung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Depotautomatisierung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Systemintegration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06610-A07F-4C3B-8CC0-3AFC2FDEE0A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120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MRK Management Consultants GmbH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Projektkoordinierung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Bereitstellung des Reallabors in Torgau, Anpassung an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Modellierung eines gemeinsamen digitalen Zwillings zur Verwendung in der 3D-Funknetzplanung und dem autonomen Rangieren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Erforschung des Vorgehens bei der 3D-Funknetzplanung eines R16+ 5G Netzes unter Beachtung der Ortungsfunktionen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Planung und Implementierung des Funknetzes im Reallabor als Pilot nach dem erarbeiteten Modell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Machbarkeits- und Wirtschaftlichkeitsanalyse im Vergleich zu etablierten Vorgehen (separate Netze)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PSI </a:t>
            </a:r>
            <a:r>
              <a:rPr lang="de-DE" sz="1400" b="1" u="sng" dirty="0" err="1">
                <a:solidFill>
                  <a:prstClr val="black"/>
                </a:solidFill>
                <a:latin typeface="Calibri" panose="020F0502020204030204"/>
              </a:rPr>
              <a:t>Transcom</a:t>
            </a: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 GmbH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Systemintegration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Standardisierung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Schnittstellen zum Depotmanagementsystem (DMS)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TU - Dresden – Professur für Fahrzeugmechatronik (FZM)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Bereitstellung automatisiertes Shuttle </a:t>
            </a:r>
            <a:r>
              <a:rPr lang="de-DE" sz="1200" dirty="0" err="1">
                <a:solidFill>
                  <a:prstClr val="black"/>
                </a:solidFill>
                <a:latin typeface="Calibri" panose="020F0502020204030204"/>
              </a:rPr>
              <a:t>EasyMile</a:t>
            </a: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 EZ10, Hybridbus MB </a:t>
            </a:r>
            <a:r>
              <a:rPr lang="de-DE" sz="1200" dirty="0" err="1">
                <a:solidFill>
                  <a:prstClr val="black"/>
                </a:solidFill>
                <a:latin typeface="Calibri" panose="020F0502020204030204"/>
              </a:rPr>
              <a:t>Citaro</a:t>
            </a: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 G als Eigenanteil Testzentrum,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Fahrzeugminimalautomatisierung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Umbauspezifikation und Inbetriebnahme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Fahrzeugtests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TU - Dresden – Professur für Informationstechnik für Verkehrssysteme (ITVS)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Hochpräzise Fahrzeugortung sowie hybride echtzeitfähige Fahrzeugvernetzung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Realisierung Multi-RAT Lokalisierung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Depotautomatisierung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Systemintegration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06610-A07F-4C3B-8CC0-3AFC2FDEE0A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045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MRK Management Consultants GmbH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Projektkoordinierung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Bereitstellung des Reallabors in Torgau, Anpassung an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Modellierung eines gemeinsamen digitalen Zwillings zur Verwendung in der 3D-Funknetzplanung und dem autonomen Rangieren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Erforschung des Vorgehens bei der 3D-Funknetzplanung eines R16+ 5G Netzes unter Beachtung der Ortungsfunktionen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Planung und Implementierung des Funknetzes im Reallabor als Pilot nach dem erarbeiteten Modell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Machbarkeits- und Wirtschaftlichkeitsanalyse im Vergleich zu etablierten Vorgehen (separate Netze)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PSI </a:t>
            </a:r>
            <a:r>
              <a:rPr lang="de-DE" sz="1400" b="1" u="sng" dirty="0" err="1">
                <a:solidFill>
                  <a:prstClr val="black"/>
                </a:solidFill>
                <a:latin typeface="Calibri" panose="020F0502020204030204"/>
              </a:rPr>
              <a:t>Transcom</a:t>
            </a: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 GmbH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Systemintegration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Standardisierung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Schnittstellen zum Depotmanagementsystem (DMS)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TU - Dresden – Professur für Fahrzeugmechatronik (FZM)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Bereitstellung automatisiertes Shuttle </a:t>
            </a:r>
            <a:r>
              <a:rPr lang="de-DE" sz="1200" dirty="0" err="1">
                <a:solidFill>
                  <a:prstClr val="black"/>
                </a:solidFill>
                <a:latin typeface="Calibri" panose="020F0502020204030204"/>
              </a:rPr>
              <a:t>EasyMile</a:t>
            </a: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 EZ10, Hybridbus MB </a:t>
            </a:r>
            <a:r>
              <a:rPr lang="de-DE" sz="1200" dirty="0" err="1">
                <a:solidFill>
                  <a:prstClr val="black"/>
                </a:solidFill>
                <a:latin typeface="Calibri" panose="020F0502020204030204"/>
              </a:rPr>
              <a:t>Citaro</a:t>
            </a: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 G als Eigenanteil Testzentrum,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Fahrzeugminimalautomatisierung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Umbauspezifikation und Inbetriebnahme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Fahrzeugtests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TU - Dresden – Professur für Informationstechnik für Verkehrssysteme (ITVS)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Hochpräzise Fahrzeugortung sowie hybride echtzeitfähige Fahrzeugvernetzung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Realisierung Multi-RAT Lokalisierung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Depotautomatisierung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Systemintegration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06610-A07F-4C3B-8CC0-3AFC2FDEE0A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728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MRK Management Consultants GmbH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Projektkoordinierung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Bereitstellung des Reallabors in Torgau, Anpassung an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Modellierung eines gemeinsamen digitalen Zwillings zur Verwendung in der 3D-Funknetzplanung und dem autonomen Rangieren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Erforschung des Vorgehens bei der 3D-Funknetzplanung eines R16+ 5G Netzes unter Beachtung der Ortungsfunktionen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Planung und Implementierung des Funknetzes im Reallabor als Pilot nach dem erarbeiteten Modell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Machbarkeits- und Wirtschaftlichkeitsanalyse im Vergleich zu etablierten Vorgehen (separate Netze)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PSI </a:t>
            </a:r>
            <a:r>
              <a:rPr lang="de-DE" sz="1400" b="1" u="sng" dirty="0" err="1">
                <a:solidFill>
                  <a:prstClr val="black"/>
                </a:solidFill>
                <a:latin typeface="Calibri" panose="020F0502020204030204"/>
              </a:rPr>
              <a:t>Transcom</a:t>
            </a: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 GmbH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Systemintegration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Standardisierung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Schnittstellen zum Depotmanagementsystem (DMS)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TU - Dresden – Professur für Fahrzeugmechatronik (FZM)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Bereitstellung automatisiertes Shuttle </a:t>
            </a:r>
            <a:r>
              <a:rPr lang="de-DE" sz="1200" dirty="0" err="1">
                <a:solidFill>
                  <a:prstClr val="black"/>
                </a:solidFill>
                <a:latin typeface="Calibri" panose="020F0502020204030204"/>
              </a:rPr>
              <a:t>EasyMile</a:t>
            </a: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 EZ10, Hybridbus MB </a:t>
            </a:r>
            <a:r>
              <a:rPr lang="de-DE" sz="1200" dirty="0" err="1">
                <a:solidFill>
                  <a:prstClr val="black"/>
                </a:solidFill>
                <a:latin typeface="Calibri" panose="020F0502020204030204"/>
              </a:rPr>
              <a:t>Citaro</a:t>
            </a: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 G als Eigenanteil Testzentrum,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Fahrzeugminimalautomatisierung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Umbauspezifikation und Inbetriebnahme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Fahrzeugtests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TU - Dresden – Professur für Informationstechnik für Verkehrssysteme (ITVS)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Hochpräzise Fahrzeugortung sowie hybride echtzeitfähige Fahrzeugvernetzung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Realisierung Multi-RAT Lokalisierung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Depotautomatisierung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Systemintegration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06610-A07F-4C3B-8CC0-3AFC2FDEE0A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750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MRK Management Consultants GmbH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Projektkoordinierung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Bereitstellung des Reallabors in Torgau, Anpassung an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Modellierung eines gemeinsamen digitalen Zwillings zur Verwendung in der 3D-Funknetzplanung und dem autonomen Rangieren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Erforschung des Vorgehens bei der 3D-Funknetzplanung eines R16+ 5G Netzes unter Beachtung der Ortungsfunktionen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Planung und Implementierung des Funknetzes im Reallabor als Pilot nach dem erarbeiteten Modell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Machbarkeits- und Wirtschaftlichkeitsanalyse im Vergleich zu etablierten Vorgehen (separate Netze)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PSI </a:t>
            </a:r>
            <a:r>
              <a:rPr lang="de-DE" sz="1400" b="1" u="sng" dirty="0" err="1">
                <a:solidFill>
                  <a:prstClr val="black"/>
                </a:solidFill>
                <a:latin typeface="Calibri" panose="020F0502020204030204"/>
              </a:rPr>
              <a:t>Transcom</a:t>
            </a: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 GmbH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Systemintegration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Standardisierung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Schnittstellen zum Depotmanagementsystem (DMS)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TU - Dresden – Professur für Fahrzeugmechatronik (FZM)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Bereitstellung automatisiertes Shuttle </a:t>
            </a:r>
            <a:r>
              <a:rPr lang="de-DE" sz="1200" dirty="0" err="1">
                <a:solidFill>
                  <a:prstClr val="black"/>
                </a:solidFill>
                <a:latin typeface="Calibri" panose="020F0502020204030204"/>
              </a:rPr>
              <a:t>EasyMile</a:t>
            </a: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 EZ10, Hybridbus MB </a:t>
            </a:r>
            <a:r>
              <a:rPr lang="de-DE" sz="1200" dirty="0" err="1">
                <a:solidFill>
                  <a:prstClr val="black"/>
                </a:solidFill>
                <a:latin typeface="Calibri" panose="020F0502020204030204"/>
              </a:rPr>
              <a:t>Citaro</a:t>
            </a: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 G als Eigenanteil Testzentrum,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Fahrzeugminimalautomatisierung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Umbauspezifikation und Inbetriebnahme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Fahrzeugtests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TU - Dresden – Professur für Informationstechnik für Verkehrssysteme (ITVS)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Hochpräzise Fahrzeugortung sowie hybride echtzeitfähige Fahrzeugvernetzung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Realisierung Multi-RAT Lokalisierung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Depotautomatisierung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Systemintegration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06610-A07F-4C3B-8CC0-3AFC2FDEE0A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554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MRK Management Consultants GmbH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Projektkoordinierung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Bereitstellung des Reallabors in Torgau, Anpassung an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Modellierung eines gemeinsamen digitalen Zwillings zur Verwendung in der 3D-Funknetzplanung und dem autonomen Rangieren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Erforschung des Vorgehens bei der 3D-Funknetzplanung eines R16+ 5G Netzes unter Beachtung der Ortungsfunktionen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Planung und Implementierung des Funknetzes im Reallabor als Pilot nach dem erarbeiteten Modell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Machbarkeits- und Wirtschaftlichkeitsanalyse im Vergleich zu etablierten Vorgehen (separate Netze)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PSI </a:t>
            </a:r>
            <a:r>
              <a:rPr lang="de-DE" sz="1400" b="1" u="sng" dirty="0" err="1">
                <a:solidFill>
                  <a:prstClr val="black"/>
                </a:solidFill>
                <a:latin typeface="Calibri" panose="020F0502020204030204"/>
              </a:rPr>
              <a:t>Transcom</a:t>
            </a: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 GmbH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Systemintegration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Standardisierung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Schnittstellen zum Depotmanagementsystem (DMS)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TU - Dresden – Professur für Fahrzeugmechatronik (FZM)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Bereitstellung automatisiertes Shuttle </a:t>
            </a:r>
            <a:r>
              <a:rPr lang="de-DE" sz="1200" dirty="0" err="1">
                <a:solidFill>
                  <a:prstClr val="black"/>
                </a:solidFill>
                <a:latin typeface="Calibri" panose="020F0502020204030204"/>
              </a:rPr>
              <a:t>EasyMile</a:t>
            </a: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 EZ10, Hybridbus MB </a:t>
            </a:r>
            <a:r>
              <a:rPr lang="de-DE" sz="1200" dirty="0" err="1">
                <a:solidFill>
                  <a:prstClr val="black"/>
                </a:solidFill>
                <a:latin typeface="Calibri" panose="020F0502020204030204"/>
              </a:rPr>
              <a:t>Citaro</a:t>
            </a: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 G als Eigenanteil Testzentrum,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Fahrzeugminimalautomatisierung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Umbauspezifikation und Inbetriebnahme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Fahrzeugtests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de-DE" sz="1400" b="1" u="sng" dirty="0">
                <a:solidFill>
                  <a:prstClr val="black"/>
                </a:solidFill>
                <a:latin typeface="Calibri" panose="020F0502020204030204"/>
              </a:rPr>
              <a:t>TU - Dresden – Professur für Informationstechnik für Verkehrssysteme (ITVS)</a:t>
            </a:r>
            <a:r>
              <a:rPr lang="en-US" b="1" u="sng" dirty="0">
                <a:solidFill>
                  <a:srgbClr val="4F2984"/>
                </a:solidFill>
                <a:latin typeface="Calibri" panose="020F0502020204030204"/>
              </a:rPr>
              <a:t>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Hochpräzise Fahrzeugortung sowie hybride echtzeitfähige Fahrzeugvernetzung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Realisierung Multi-RAT Lokalisierung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Depotautomatisierung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/>
              </a:rPr>
              <a:t>Systemintegration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06610-A07F-4C3B-8CC0-3AFC2FDEE0A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45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192533-567C-2CC1-F796-06B75C79A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5EEBF58-670A-3F44-CA80-20B98C7B81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29C788A-8D7C-CA01-946C-FF754FBAB5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BE2C5-7193-4523-80D3-C11894C61D21}" type="datetimeFigureOut">
              <a:rPr lang="de-DE" smtClean="0"/>
              <a:t>03.05.2024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CA9F913-9535-79B3-7B85-FCE320BE6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9BD869-DD3C-6076-8A3D-BD040ACC3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41453-0D06-4DA9-864D-5ED72F23BD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724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83BAD4-C7D5-3EAB-04E3-CC890AC2F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3E0311-F976-F591-FF84-DB3F579B4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05F332-9973-F1E1-1D72-7B9EA007C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BE2C5-7193-4523-80D3-C11894C61D21}" type="datetimeFigureOut">
              <a:rPr lang="de-DE" smtClean="0"/>
              <a:t>03.05.2024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1D41ED-BCE8-C5F8-7E31-698D4536D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64C9C2-C6F5-1442-CEB9-1052AE6A6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41453-0D06-4DA9-864D-5ED72F23BD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953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" t="1494" r="-588" b="6113"/>
          <a:stretch/>
        </p:blipFill>
        <p:spPr>
          <a:xfrm rot="16200000">
            <a:off x="2623762" y="-2717567"/>
            <a:ext cx="6962435" cy="12316285"/>
          </a:xfrm>
          <a:prstGeom prst="rect">
            <a:avLst/>
          </a:prstGeom>
        </p:spPr>
      </p:pic>
      <p:sp>
        <p:nvSpPr>
          <p:cNvPr id="13" name="Textplatzhalt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93700" y="4193309"/>
            <a:ext cx="7524750" cy="449262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 der Präsentation (36) </a:t>
            </a:r>
          </a:p>
        </p:txBody>
      </p:sp>
      <p:sp>
        <p:nvSpPr>
          <p:cNvPr id="17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93700" y="4777654"/>
            <a:ext cx="7524750" cy="276225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der Präsentation (24)</a:t>
            </a:r>
          </a:p>
        </p:txBody>
      </p:sp>
      <p:sp>
        <p:nvSpPr>
          <p:cNvPr id="18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93700" y="5372101"/>
            <a:ext cx="2920999" cy="449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TT.MM.JJJJ (24)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1" y="547219"/>
            <a:ext cx="2647212" cy="30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95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89">
          <p15:clr>
            <a:srgbClr val="FBAE40"/>
          </p15:clr>
        </p15:guide>
        <p15:guide id="2" orient="horz" pos="4088">
          <p15:clr>
            <a:srgbClr val="FBAE40"/>
          </p15:clr>
        </p15:guide>
        <p15:guide id="3" orient="horz" pos="323">
          <p15:clr>
            <a:srgbClr val="FBAE40"/>
          </p15:clr>
        </p15:guide>
        <p15:guide id="4" pos="302">
          <p15:clr>
            <a:srgbClr val="FBAE40"/>
          </p15:clr>
        </p15:guide>
        <p15:guide id="5" pos="2026">
          <p15:clr>
            <a:srgbClr val="FBAE40"/>
          </p15:clr>
        </p15:guide>
        <p15:guide id="6" pos="7423">
          <p15:clr>
            <a:srgbClr val="FBAE40"/>
          </p15:clr>
        </p15:guide>
        <p15:guide id="8" orient="horz" pos="595">
          <p15:clr>
            <a:srgbClr val="FBAE40"/>
          </p15:clr>
        </p15:guide>
        <p15:guide id="11" orient="horz" pos="3430">
          <p15:clr>
            <a:srgbClr val="FBAE40"/>
          </p15:clr>
        </p15:guide>
        <p15:guide id="12" orient="horz" pos="36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9448800" y="6687127"/>
            <a:ext cx="2743200" cy="163368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429F3A-B377-4465-9ACC-1937EC5FA0A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393700" y="1388627"/>
            <a:ext cx="2990850" cy="492009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(14)</a:t>
            </a:r>
          </a:p>
        </p:txBody>
      </p:sp>
      <p:sp>
        <p:nvSpPr>
          <p:cNvPr id="18" name="Textplatzhalt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3878263" y="1388627"/>
            <a:ext cx="2990850" cy="492009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(14)</a:t>
            </a:r>
          </a:p>
        </p:txBody>
      </p:sp>
      <p:sp>
        <p:nvSpPr>
          <p:cNvPr id="19" name="Textplatzhalter 12"/>
          <p:cNvSpPr>
            <a:spLocks noGrp="1"/>
          </p:cNvSpPr>
          <p:nvPr>
            <p:ph type="body" sz="quarter" idx="31" hasCustomPrompt="1"/>
          </p:nvPr>
        </p:nvSpPr>
        <p:spPr>
          <a:xfrm>
            <a:off x="7343776" y="1388628"/>
            <a:ext cx="2990850" cy="492009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(14)</a:t>
            </a:r>
          </a:p>
        </p:txBody>
      </p:sp>
      <p:sp>
        <p:nvSpPr>
          <p:cNvPr id="27" name="Textplatzhalt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393700" y="443987"/>
            <a:ext cx="7524750" cy="2957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Kapitel Überschrift (18F)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  <a:p>
            <a:pPr lvl="0"/>
            <a:endParaRPr lang="de-DE" dirty="0"/>
          </a:p>
        </p:txBody>
      </p:sp>
      <p:sp>
        <p:nvSpPr>
          <p:cNvPr id="28" name="Textplatzhalter 12"/>
          <p:cNvSpPr>
            <a:spLocks noGrp="1"/>
          </p:cNvSpPr>
          <p:nvPr>
            <p:ph type="body" sz="quarter" idx="32" hasCustomPrompt="1"/>
          </p:nvPr>
        </p:nvSpPr>
        <p:spPr>
          <a:xfrm>
            <a:off x="393700" y="700523"/>
            <a:ext cx="7524750" cy="2957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Kapitel Unterüberschrift (18)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  <a:p>
            <a:pPr lvl="0"/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727" y="422006"/>
            <a:ext cx="2409345" cy="278517"/>
          </a:xfrm>
          <a:prstGeom prst="rect">
            <a:avLst/>
          </a:prstGeom>
        </p:spPr>
      </p:pic>
      <p:sp>
        <p:nvSpPr>
          <p:cNvPr id="13" name="Fußzeilenplatzhalter 3"/>
          <p:cNvSpPr>
            <a:spLocks noGrp="1"/>
          </p:cNvSpPr>
          <p:nvPr>
            <p:ph type="ftr" sz="quarter" idx="14"/>
          </p:nvPr>
        </p:nvSpPr>
        <p:spPr>
          <a:xfrm>
            <a:off x="3724275" y="6687127"/>
            <a:ext cx="4743450" cy="170873"/>
          </a:xfrm>
          <a:prstGeom prst="rect">
            <a:avLst/>
          </a:prstGeom>
        </p:spPr>
        <p:txBody>
          <a:bodyPr/>
          <a:lstStyle>
            <a:lvl1pPr algn="ctr">
              <a:defRPr sz="800">
                <a:latin typeface="+mn-lt"/>
              </a:defRPr>
            </a:lvl1pPr>
          </a:lstStyle>
          <a:p>
            <a:r>
              <a:rPr lang="de-DE" dirty="0"/>
              <a:t>© MRK GmbH 2024 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cs typeface="Arial" panose="020B0604020202020204" pitchFamily="34" charset="0"/>
              </a:rPr>
              <a:t> All </a:t>
            </a:r>
            <a:r>
              <a:rPr lang="de-DE" dirty="0" err="1">
                <a:cs typeface="Arial" panose="020B0604020202020204" pitchFamily="34" charset="0"/>
              </a:rPr>
              <a:t>rights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reserved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Confidential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/>
              <a:t>www.mrk.de</a:t>
            </a:r>
          </a:p>
        </p:txBody>
      </p:sp>
    </p:spTree>
    <p:extLst>
      <p:ext uri="{BB962C8B-B14F-4D97-AF65-F5344CB8AC3E}">
        <p14:creationId xmlns:p14="http://schemas.microsoft.com/office/powerpoint/2010/main" val="2155349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  <p15:guide id="4" orient="horz" pos="4088">
          <p15:clr>
            <a:srgbClr val="FBAE40"/>
          </p15:clr>
        </p15:guide>
        <p15:guide id="5" orient="horz" pos="232">
          <p15:clr>
            <a:srgbClr val="FBAE40"/>
          </p15:clr>
        </p15:guide>
        <p15:guide id="6" orient="horz" pos="867">
          <p15:clr>
            <a:srgbClr val="FBAE40"/>
          </p15:clr>
        </p15:guide>
        <p15:guide id="7" orient="horz" pos="436">
          <p15:clr>
            <a:srgbClr val="FBAE40"/>
          </p15:clr>
        </p15:guide>
        <p15:guide id="8" pos="2502">
          <p15:clr>
            <a:srgbClr val="FBAE40"/>
          </p15:clr>
        </p15:guide>
        <p15:guide id="9" pos="7514">
          <p15:clr>
            <a:srgbClr val="FBAE40"/>
          </p15:clr>
        </p15:guide>
        <p15:guide id="10" pos="166">
          <p15:clr>
            <a:srgbClr val="FBAE40"/>
          </p15:clr>
        </p15:guide>
        <p15:guide id="11" pos="4679">
          <p15:clr>
            <a:srgbClr val="FBAE40"/>
          </p15:clr>
        </p15:guide>
        <p15:guide id="12" pos="2136">
          <p15:clr>
            <a:srgbClr val="FBAE40"/>
          </p15:clr>
        </p15:guide>
        <p15:guide id="13" pos="433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 Text &amp; Text br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393700" y="1388627"/>
            <a:ext cx="2990850" cy="492009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(14)</a:t>
            </a:r>
          </a:p>
        </p:txBody>
      </p:sp>
      <p:sp>
        <p:nvSpPr>
          <p:cNvPr id="19" name="Textplatzhalter 12"/>
          <p:cNvSpPr>
            <a:spLocks noGrp="1"/>
          </p:cNvSpPr>
          <p:nvPr>
            <p:ph type="body" sz="quarter" idx="31" hasCustomPrompt="1"/>
          </p:nvPr>
        </p:nvSpPr>
        <p:spPr>
          <a:xfrm>
            <a:off x="3876675" y="1388627"/>
            <a:ext cx="6362701" cy="492009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(14)</a:t>
            </a:r>
          </a:p>
        </p:txBody>
      </p:sp>
      <p:sp>
        <p:nvSpPr>
          <p:cNvPr id="27" name="Textplatzhalt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393700" y="443987"/>
            <a:ext cx="7524750" cy="2957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Kapitel Überschrift (18F)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  <a:p>
            <a:pPr lvl="0"/>
            <a:endParaRPr lang="de-DE" dirty="0"/>
          </a:p>
        </p:txBody>
      </p:sp>
      <p:sp>
        <p:nvSpPr>
          <p:cNvPr id="28" name="Textplatzhalter 12"/>
          <p:cNvSpPr>
            <a:spLocks noGrp="1"/>
          </p:cNvSpPr>
          <p:nvPr>
            <p:ph type="body" sz="quarter" idx="32" hasCustomPrompt="1"/>
          </p:nvPr>
        </p:nvSpPr>
        <p:spPr>
          <a:xfrm>
            <a:off x="393700" y="700523"/>
            <a:ext cx="7524750" cy="2957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Kapitel Unterüberschrift (18)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  <a:p>
            <a:pPr lvl="0"/>
            <a:endParaRPr lang="de-DE" dirty="0"/>
          </a:p>
        </p:txBody>
      </p:sp>
      <p:sp>
        <p:nvSpPr>
          <p:cNvPr id="11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9448800" y="6687127"/>
            <a:ext cx="2743200" cy="163368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429F3A-B377-4465-9ACC-1937EC5FA0AF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727" y="422006"/>
            <a:ext cx="2409345" cy="278517"/>
          </a:xfrm>
          <a:prstGeom prst="rect">
            <a:avLst/>
          </a:prstGeom>
        </p:spPr>
      </p:pic>
      <p:sp>
        <p:nvSpPr>
          <p:cNvPr id="15" name="Fußzeilenplatzhalter 3"/>
          <p:cNvSpPr>
            <a:spLocks noGrp="1"/>
          </p:cNvSpPr>
          <p:nvPr>
            <p:ph type="ftr" sz="quarter" idx="14"/>
          </p:nvPr>
        </p:nvSpPr>
        <p:spPr>
          <a:xfrm>
            <a:off x="3724275" y="6687127"/>
            <a:ext cx="4743450" cy="170873"/>
          </a:xfrm>
          <a:prstGeom prst="rect">
            <a:avLst/>
          </a:prstGeom>
        </p:spPr>
        <p:txBody>
          <a:bodyPr/>
          <a:lstStyle>
            <a:lvl1pPr algn="ctr">
              <a:defRPr sz="800">
                <a:latin typeface="+mn-lt"/>
              </a:defRPr>
            </a:lvl1pPr>
          </a:lstStyle>
          <a:p>
            <a:r>
              <a:rPr lang="de-DE" dirty="0"/>
              <a:t>© MRK GmbH 2024 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cs typeface="Arial" panose="020B0604020202020204" pitchFamily="34" charset="0"/>
              </a:rPr>
              <a:t> All </a:t>
            </a:r>
            <a:r>
              <a:rPr lang="de-DE" dirty="0" err="1">
                <a:cs typeface="Arial" panose="020B0604020202020204" pitchFamily="34" charset="0"/>
              </a:rPr>
              <a:t>rights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reserved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Confidential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/>
              <a:t>www.mrk.de</a:t>
            </a:r>
          </a:p>
        </p:txBody>
      </p:sp>
    </p:spTree>
    <p:extLst>
      <p:ext uri="{BB962C8B-B14F-4D97-AF65-F5344CB8AC3E}">
        <p14:creationId xmlns:p14="http://schemas.microsoft.com/office/powerpoint/2010/main" val="1826211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  <p15:guide id="4" orient="horz" pos="4088">
          <p15:clr>
            <a:srgbClr val="FBAE40"/>
          </p15:clr>
        </p15:guide>
        <p15:guide id="5" orient="horz" pos="232">
          <p15:clr>
            <a:srgbClr val="FBAE40"/>
          </p15:clr>
        </p15:guide>
        <p15:guide id="6" orient="horz" pos="867">
          <p15:clr>
            <a:srgbClr val="FBAE40"/>
          </p15:clr>
        </p15:guide>
        <p15:guide id="7" orient="horz" pos="436">
          <p15:clr>
            <a:srgbClr val="FBAE40"/>
          </p15:clr>
        </p15:guide>
        <p15:guide id="8" pos="2502">
          <p15:clr>
            <a:srgbClr val="FBAE40"/>
          </p15:clr>
        </p15:guide>
        <p15:guide id="10" pos="166">
          <p15:clr>
            <a:srgbClr val="FBAE40"/>
          </p15:clr>
        </p15:guide>
        <p15:guide id="11" pos="7514">
          <p15:clr>
            <a:srgbClr val="FBAE40"/>
          </p15:clr>
        </p15:guide>
        <p15:guide id="12" pos="751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über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" b="2737"/>
          <a:stretch/>
        </p:blipFill>
        <p:spPr>
          <a:xfrm>
            <a:off x="0" y="-31898"/>
            <a:ext cx="3724274" cy="6943062"/>
          </a:xfrm>
          <a:prstGeom prst="rect">
            <a:avLst/>
          </a:prstGeom>
        </p:spPr>
      </p:pic>
      <p:sp>
        <p:nvSpPr>
          <p:cNvPr id="12" name="Textplatzhalt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259263" y="944563"/>
            <a:ext cx="7524750" cy="44926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de-DE" dirty="0"/>
              <a:t>Inhalte</a:t>
            </a:r>
          </a:p>
        </p:txBody>
      </p:sp>
      <p:sp>
        <p:nvSpPr>
          <p:cNvPr id="16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259263" y="1579562"/>
            <a:ext cx="7851872" cy="4522657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30504040204" pitchFamily="34" charset="0"/>
              <a:buChar char="|"/>
              <a:tabLst/>
              <a:defRPr sz="1800" baseline="0"/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Aufzählung Kapitel (18)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Aufzählung Kapitel (18)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Aufzählung Kapitel (18)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Aufzählung Kapitel (18)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Aufzählung Kapitel (18)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Aufzählung Kapitel (18)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Aufzählung Kapitel (18)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Aufzählung Kapitel (18)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Aufzählung Kapitel (18)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Aufzählung Kapitel (18)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Aufzählung Kapitel (18)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Aufzählung Kapitel (18)</a:t>
            </a:r>
          </a:p>
        </p:txBody>
      </p:sp>
      <p:sp>
        <p:nvSpPr>
          <p:cNvPr id="9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9448800" y="6687127"/>
            <a:ext cx="2743200" cy="163368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429F3A-B377-4465-9ACC-1937EC5FA0AF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1" y="547219"/>
            <a:ext cx="2647212" cy="305469"/>
          </a:xfrm>
          <a:prstGeom prst="rect">
            <a:avLst/>
          </a:prstGeom>
        </p:spPr>
      </p:pic>
      <p:sp>
        <p:nvSpPr>
          <p:cNvPr id="10" name="Fußzeilenplatzhalter 3"/>
          <p:cNvSpPr>
            <a:spLocks noGrp="1"/>
          </p:cNvSpPr>
          <p:nvPr>
            <p:ph type="ftr" sz="quarter" idx="14"/>
          </p:nvPr>
        </p:nvSpPr>
        <p:spPr>
          <a:xfrm>
            <a:off x="3724275" y="6687127"/>
            <a:ext cx="4743450" cy="170873"/>
          </a:xfrm>
          <a:prstGeom prst="rect">
            <a:avLst/>
          </a:prstGeom>
        </p:spPr>
        <p:txBody>
          <a:bodyPr/>
          <a:lstStyle>
            <a:lvl1pPr algn="ctr">
              <a:defRPr sz="800">
                <a:latin typeface="+mn-lt"/>
              </a:defRPr>
            </a:lvl1pPr>
          </a:lstStyle>
          <a:p>
            <a:r>
              <a:rPr lang="de-DE" dirty="0"/>
              <a:t>© MRK GmbH 2024 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cs typeface="Arial" panose="020B0604020202020204" pitchFamily="34" charset="0"/>
              </a:rPr>
              <a:t> All </a:t>
            </a:r>
            <a:r>
              <a:rPr lang="de-DE" dirty="0" err="1">
                <a:cs typeface="Arial" panose="020B0604020202020204" pitchFamily="34" charset="0"/>
              </a:rPr>
              <a:t>rights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reserved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Confidential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/>
              <a:t>www.mrk.de</a:t>
            </a:r>
          </a:p>
        </p:txBody>
      </p:sp>
    </p:spTree>
    <p:extLst>
      <p:ext uri="{BB962C8B-B14F-4D97-AF65-F5344CB8AC3E}">
        <p14:creationId xmlns:p14="http://schemas.microsoft.com/office/powerpoint/2010/main" val="2353383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5">
          <p15:clr>
            <a:srgbClr val="FBAE40"/>
          </p15:clr>
        </p15:guide>
        <p15:guide id="2" orient="horz" pos="323">
          <p15:clr>
            <a:srgbClr val="FBAE40"/>
          </p15:clr>
        </p15:guide>
        <p15:guide id="3" pos="2683">
          <p15:clr>
            <a:srgbClr val="FBAE40"/>
          </p15:clr>
        </p15:guide>
        <p15:guide id="4" orient="horz" pos="822">
          <p15:clr>
            <a:srgbClr val="FBAE40"/>
          </p15:clr>
        </p15:guide>
        <p15:guide id="5" orient="horz" pos="958">
          <p15:clr>
            <a:srgbClr val="FBAE40"/>
          </p15:clr>
        </p15:guide>
        <p15:guide id="6" pos="2026">
          <p15:clr>
            <a:srgbClr val="FBAE40"/>
          </p15:clr>
        </p15:guide>
        <p15:guide id="7" pos="302">
          <p15:clr>
            <a:srgbClr val="FBAE40"/>
          </p15:clr>
        </p15:guide>
        <p15:guide id="8" orient="horz" pos="408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44E1EA3-284F-4006-80FD-3150DF88A54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657998" y="6212458"/>
            <a:ext cx="674059" cy="377473"/>
          </a:xfrm>
          <a:prstGeom prst="rect">
            <a:avLst/>
          </a:prstGeom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EDDE9CCF-B7C2-42EB-8557-8BFF698301E5}"/>
              </a:ext>
            </a:extLst>
          </p:cNvPr>
          <p:cNvCxnSpPr>
            <a:cxnSpLocks/>
          </p:cNvCxnSpPr>
          <p:nvPr userDrawn="1"/>
        </p:nvCxnSpPr>
        <p:spPr>
          <a:xfrm>
            <a:off x="0" y="6168720"/>
            <a:ext cx="12192000" cy="0"/>
          </a:xfrm>
          <a:prstGeom prst="line">
            <a:avLst/>
          </a:prstGeom>
          <a:ln w="25400">
            <a:solidFill>
              <a:srgbClr val="4F29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D80C454A-E827-4674-AFF2-E9687485B9A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66712" y="6306560"/>
            <a:ext cx="1003148" cy="43154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1AB010F-B399-426A-A9F3-64CC152D3B1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702741" y="6566217"/>
            <a:ext cx="584399" cy="19429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EF41B78-2D4C-42BB-99FD-19D1FE392D8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009749" y="6297684"/>
            <a:ext cx="1547279" cy="44897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C75F662-B1CE-4E21-909E-8F9E604EFA4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4871864" y="6316216"/>
            <a:ext cx="2438325" cy="414914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E005E3E1-EDB9-4553-A3C4-9E04510E22B9}"/>
              </a:ext>
            </a:extLst>
          </p:cNvPr>
          <p:cNvCxnSpPr>
            <a:cxnSpLocks/>
          </p:cNvCxnSpPr>
          <p:nvPr userDrawn="1"/>
        </p:nvCxnSpPr>
        <p:spPr>
          <a:xfrm>
            <a:off x="0" y="6859484"/>
            <a:ext cx="12192000" cy="897"/>
          </a:xfrm>
          <a:prstGeom prst="line">
            <a:avLst/>
          </a:prstGeom>
          <a:ln w="25400">
            <a:solidFill>
              <a:srgbClr val="4F29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eck 13">
            <a:extLst>
              <a:ext uri="{FF2B5EF4-FFF2-40B4-BE49-F238E27FC236}">
                <a16:creationId xmlns:a16="http://schemas.microsoft.com/office/drawing/2014/main" id="{23A9E37E-3EB9-4B3B-89BD-CEB4F42099CD}"/>
              </a:ext>
            </a:extLst>
          </p:cNvPr>
          <p:cNvSpPr/>
          <p:nvPr userDrawn="1"/>
        </p:nvSpPr>
        <p:spPr>
          <a:xfrm>
            <a:off x="-2077" y="6158567"/>
            <a:ext cx="2351584" cy="710919"/>
          </a:xfrm>
          <a:prstGeom prst="rect">
            <a:avLst/>
          </a:prstGeom>
          <a:solidFill>
            <a:srgbClr val="4F29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1AAF634-97FD-4A05-A3A6-FBB35D5ED7B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55" y="5625537"/>
            <a:ext cx="2046229" cy="1177411"/>
          </a:xfrm>
          <a:prstGeom prst="rect">
            <a:avLst/>
          </a:prstGeom>
          <a:ln w="3175">
            <a:noFill/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DDDBF51-41FE-420F-854D-D6D2C134BA8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2" y="5627668"/>
            <a:ext cx="711998" cy="53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3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50.png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58.png"/><Relationship Id="rId5" Type="http://schemas.openxmlformats.org/officeDocument/2006/relationships/diagramData" Target="../diagrams/data3.xml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microsoft.com/office/2007/relationships/diagramDrawing" Target="../diagrams/drawin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62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microsoft.com/office/2007/relationships/hdphoto" Target="../media/hdphoto1.wdp"/><Relationship Id="rId9" Type="http://schemas.microsoft.com/office/2007/relationships/diagramDrawing" Target="../diagrams/drawing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34D_2E5278D6.xml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75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microsoft.com/office/2007/relationships/hdphoto" Target="../media/hdphoto2.wdp"/><Relationship Id="rId9" Type="http://schemas.microsoft.com/office/2007/relationships/diagramDrawing" Target="../diagrams/drawing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hyperlink" Target="https://www.mrk.de/de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emf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emf"/><Relationship Id="rId11" Type="http://schemas.openxmlformats.org/officeDocument/2006/relationships/image" Target="../media/image21.svg"/><Relationship Id="rId5" Type="http://schemas.openxmlformats.org/officeDocument/2006/relationships/image" Target="../media/image15.emf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jpe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37.sv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20" Type="http://schemas.openxmlformats.org/officeDocument/2006/relationships/image" Target="../media/image40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emf"/><Relationship Id="rId11" Type="http://schemas.openxmlformats.org/officeDocument/2006/relationships/image" Target="../media/image31.png"/><Relationship Id="rId5" Type="http://schemas.openxmlformats.org/officeDocument/2006/relationships/image" Target="../media/image25.svg"/><Relationship Id="rId15" Type="http://schemas.openxmlformats.org/officeDocument/2006/relationships/image" Target="../media/image35.emf"/><Relationship Id="rId10" Type="http://schemas.openxmlformats.org/officeDocument/2006/relationships/image" Target="../media/image30.svg"/><Relationship Id="rId19" Type="http://schemas.openxmlformats.org/officeDocument/2006/relationships/image" Target="../media/image39.sv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>
          <a:xfrm>
            <a:off x="595036" y="2204523"/>
            <a:ext cx="6896334" cy="4492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3500" dirty="0">
                <a:latin typeface="Verdana" panose="020B0604030504040204" pitchFamily="34" charset="0"/>
                <a:ea typeface="Verdana" panose="020B0604030504040204" pitchFamily="34" charset="0"/>
              </a:rPr>
              <a:t>IDEA </a:t>
            </a:r>
          </a:p>
          <a:p>
            <a:pPr marL="0" indent="0">
              <a:buNone/>
            </a:pPr>
            <a:endParaRPr lang="de-DE" sz="35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de-DE" sz="3000" dirty="0">
                <a:latin typeface="Verdana" panose="020B0604030504040204" pitchFamily="34" charset="0"/>
                <a:ea typeface="Verdana" panose="020B0604030504040204" pitchFamily="34" charset="0"/>
              </a:rPr>
              <a:t>Innovative Depotautomatisierung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595035" y="5908530"/>
            <a:ext cx="6619497" cy="449262"/>
          </a:xfrm>
        </p:spPr>
        <p:txBody>
          <a:bodyPr/>
          <a:lstStyle/>
          <a:p>
            <a:pPr marL="0" indent="0">
              <a:buNone/>
            </a:pPr>
            <a:r>
              <a:rPr lang="de-DE" sz="18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Andreas Küster – MRK Management Consultant GmbH</a:t>
            </a:r>
            <a:br>
              <a:rPr lang="de-DE" sz="18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1238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F030317-78BE-4FC4-63A3-0B695EE5AF57}"/>
              </a:ext>
            </a:extLst>
          </p:cNvPr>
          <p:cNvSpPr txBox="1">
            <a:spLocks/>
          </p:cNvSpPr>
          <p:nvPr/>
        </p:nvSpPr>
        <p:spPr>
          <a:xfrm>
            <a:off x="393700" y="700523"/>
            <a:ext cx="7524750" cy="2957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700" dirty="0" err="1"/>
              <a:t>Brownfield</a:t>
            </a:r>
            <a:r>
              <a:rPr lang="de-DE" sz="1700" dirty="0"/>
              <a:t>-Ansatz: Einführung neuer Technologie auf bestehenden Infrastrukturen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909F23D7-1192-DACB-658F-E288A14724A3}"/>
              </a:ext>
            </a:extLst>
          </p:cNvPr>
          <p:cNvSpPr txBox="1">
            <a:spLocks/>
          </p:cNvSpPr>
          <p:nvPr/>
        </p:nvSpPr>
        <p:spPr>
          <a:xfrm>
            <a:off x="393699" y="415412"/>
            <a:ext cx="9252565" cy="2957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b="1" dirty="0"/>
              <a:t>IDEA – Innovative Depotautomatisierung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D70862C-D09A-EC1F-F41F-EF047696FEAC}"/>
              </a:ext>
            </a:extLst>
          </p:cNvPr>
          <p:cNvSpPr txBox="1"/>
          <p:nvPr/>
        </p:nvSpPr>
        <p:spPr>
          <a:xfrm>
            <a:off x="559294" y="1997476"/>
            <a:ext cx="6001762" cy="253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400" b="1" dirty="0"/>
              <a:t>Relevanz</a:t>
            </a:r>
            <a:endParaRPr lang="de-DE" sz="1400" dirty="0"/>
          </a:p>
          <a:p>
            <a:pPr>
              <a:lnSpc>
                <a:spcPct val="150000"/>
              </a:lnSpc>
            </a:pPr>
            <a:r>
              <a:rPr lang="de-DE" sz="1400" dirty="0"/>
              <a:t>schrittweise Modernisierung </a:t>
            </a:r>
            <a:r>
              <a:rPr lang="de-DE" sz="1400" dirty="0">
                <a:sym typeface="Wingdings" panose="05000000000000000000" pitchFamily="2" charset="2"/>
              </a:rPr>
              <a:t> Integration neuer Technologien ohne Beeinträchtigung bestehender Investitionen</a:t>
            </a:r>
          </a:p>
          <a:p>
            <a:endParaRPr lang="de-DE" sz="1400" dirty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de-DE" sz="1400" b="1" dirty="0">
                <a:sym typeface="Wingdings" panose="05000000000000000000" pitchFamily="2" charset="2"/>
              </a:rPr>
              <a:t>Merkmale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│"/>
            </a:pPr>
            <a:r>
              <a:rPr lang="de-DE" sz="1400" dirty="0">
                <a:sym typeface="Wingdings" panose="05000000000000000000" pitchFamily="2" charset="2"/>
              </a:rPr>
              <a:t>Integration in bestehende Systeme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│"/>
            </a:pPr>
            <a:r>
              <a:rPr lang="de-DE" sz="1400" dirty="0">
                <a:sym typeface="Wingdings" panose="05000000000000000000" pitchFamily="2" charset="2"/>
              </a:rPr>
              <a:t>Minimierung von Unterbrechungen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│"/>
            </a:pPr>
            <a:r>
              <a:rPr lang="de-DE" sz="1400" dirty="0">
                <a:sym typeface="Wingdings" panose="05000000000000000000" pitchFamily="2" charset="2"/>
              </a:rPr>
              <a:t>Wiederverwendung von Ressourcen</a:t>
            </a:r>
            <a:endParaRPr lang="de-DE" sz="1400" dirty="0"/>
          </a:p>
        </p:txBody>
      </p:sp>
      <p:sp>
        <p:nvSpPr>
          <p:cNvPr id="8" name="Foliennummernplatzhalter 1">
            <a:extLst>
              <a:ext uri="{FF2B5EF4-FFF2-40B4-BE49-F238E27FC236}">
                <a16:creationId xmlns:a16="http://schemas.microsoft.com/office/drawing/2014/main" id="{600F06EA-828A-2CD4-6964-8A2CBC4E0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687127"/>
            <a:ext cx="2743200" cy="163368"/>
          </a:xfrm>
        </p:spPr>
        <p:txBody>
          <a:bodyPr/>
          <a:lstStyle/>
          <a:p>
            <a:pPr algn="r"/>
            <a:fld id="{36429F3A-B377-4465-9ACC-1937EC5FA0AF}" type="slidenum">
              <a:rPr lang="de-DE" sz="800"/>
              <a:pPr algn="r"/>
              <a:t>10</a:t>
            </a:fld>
            <a:endParaRPr lang="de-DE" sz="800" dirty="0"/>
          </a:p>
        </p:txBody>
      </p:sp>
      <p:pic>
        <p:nvPicPr>
          <p:cNvPr id="17" name="Bild 3">
            <a:extLst>
              <a:ext uri="{FF2B5EF4-FFF2-40B4-BE49-F238E27FC236}">
                <a16:creationId xmlns:a16="http://schemas.microsoft.com/office/drawing/2014/main" id="{1A3A5406-B12F-CD6F-3187-0B37BC521B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219" y="1513911"/>
            <a:ext cx="5255487" cy="3503658"/>
          </a:xfrm>
          <a:prstGeom prst="rect">
            <a:avLst/>
          </a:prstGeom>
          <a:noFill/>
          <a:ln>
            <a:solidFill>
              <a:srgbClr val="7D0D43"/>
            </a:solidFill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A227CAC-26E3-F2D1-52B3-A9D374E72D41}"/>
              </a:ext>
            </a:extLst>
          </p:cNvPr>
          <p:cNvSpPr txBox="1"/>
          <p:nvPr/>
        </p:nvSpPr>
        <p:spPr>
          <a:xfrm>
            <a:off x="6299147" y="5017569"/>
            <a:ext cx="9989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bg1">
                    <a:lumMod val="75000"/>
                  </a:schemeClr>
                </a:solidFill>
              </a:rPr>
              <a:t>Reallabor in Torgau</a:t>
            </a: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D3DCE313-6D79-C5FD-2D95-F3CEEAC70861}"/>
              </a:ext>
            </a:extLst>
          </p:cNvPr>
          <p:cNvSpPr txBox="1">
            <a:spLocks/>
          </p:cNvSpPr>
          <p:nvPr/>
        </p:nvSpPr>
        <p:spPr>
          <a:xfrm>
            <a:off x="3724275" y="6687127"/>
            <a:ext cx="4743450" cy="170873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ctr">
              <a:defRPr sz="800"/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© MRK GmbH 2024 I All </a:t>
            </a:r>
            <a:r>
              <a:rPr lang="de-DE" dirty="0" err="1"/>
              <a:t>rights</a:t>
            </a:r>
            <a:r>
              <a:rPr lang="de-DE" dirty="0"/>
              <a:t> </a:t>
            </a:r>
            <a:r>
              <a:rPr lang="de-DE" dirty="0" err="1"/>
              <a:t>reserved</a:t>
            </a:r>
            <a:r>
              <a:rPr lang="de-DE" dirty="0"/>
              <a:t> I </a:t>
            </a:r>
            <a:r>
              <a:rPr lang="de-DE" dirty="0" err="1"/>
              <a:t>Confidential</a:t>
            </a:r>
            <a:r>
              <a:rPr lang="de-DE" dirty="0"/>
              <a:t> I www.mrk.de</a:t>
            </a:r>
          </a:p>
        </p:txBody>
      </p:sp>
    </p:spTree>
    <p:extLst>
      <p:ext uri="{BB962C8B-B14F-4D97-AF65-F5344CB8AC3E}">
        <p14:creationId xmlns:p14="http://schemas.microsoft.com/office/powerpoint/2010/main" val="845373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84205BA2-3C04-DA0B-DABA-88088E429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427" y="1663286"/>
            <a:ext cx="1536909" cy="1645078"/>
          </a:xfrm>
          <a:prstGeom prst="rect">
            <a:avLst/>
          </a:prstGeom>
        </p:spPr>
      </p:pic>
      <p:sp>
        <p:nvSpPr>
          <p:cNvPr id="2" name="Textplatzhalter 5">
            <a:extLst>
              <a:ext uri="{FF2B5EF4-FFF2-40B4-BE49-F238E27FC236}">
                <a16:creationId xmlns:a16="http://schemas.microsoft.com/office/drawing/2014/main" id="{909F23D7-1192-DACB-658F-E288A14724A3}"/>
              </a:ext>
            </a:extLst>
          </p:cNvPr>
          <p:cNvSpPr txBox="1">
            <a:spLocks/>
          </p:cNvSpPr>
          <p:nvPr/>
        </p:nvSpPr>
        <p:spPr>
          <a:xfrm>
            <a:off x="393699" y="415412"/>
            <a:ext cx="9252565" cy="2957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b="1" dirty="0"/>
              <a:t>IDEA – Innovative Depotautomatisierung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3311E59-8566-1DB3-3E87-0E999B4EF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1554" y="3363254"/>
            <a:ext cx="1952404" cy="1076325"/>
          </a:xfrm>
          <a:prstGeom prst="rect">
            <a:avLst/>
          </a:prstGeom>
        </p:spPr>
      </p:pic>
      <p:graphicFrame>
        <p:nvGraphicFramePr>
          <p:cNvPr id="15" name="Diagramm 14">
            <a:extLst>
              <a:ext uri="{FF2B5EF4-FFF2-40B4-BE49-F238E27FC236}">
                <a16:creationId xmlns:a16="http://schemas.microsoft.com/office/drawing/2014/main" id="{8FA24332-79C4-84BB-8B0B-EC9701CB7A41}"/>
              </a:ext>
            </a:extLst>
          </p:cNvPr>
          <p:cNvGraphicFramePr/>
          <p:nvPr/>
        </p:nvGraphicFramePr>
        <p:xfrm>
          <a:off x="152064" y="1221846"/>
          <a:ext cx="6502400" cy="4414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Textplatzhalter 6">
            <a:extLst>
              <a:ext uri="{FF2B5EF4-FFF2-40B4-BE49-F238E27FC236}">
                <a16:creationId xmlns:a16="http://schemas.microsoft.com/office/drawing/2014/main" id="{29A23DFA-1C73-26F3-D378-38A693184A73}"/>
              </a:ext>
            </a:extLst>
          </p:cNvPr>
          <p:cNvSpPr txBox="1">
            <a:spLocks/>
          </p:cNvSpPr>
          <p:nvPr/>
        </p:nvSpPr>
        <p:spPr>
          <a:xfrm>
            <a:off x="393700" y="700523"/>
            <a:ext cx="7524750" cy="2957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700" dirty="0"/>
              <a:t>Konsortium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E9EB79D4-918B-1018-55F6-B15727D583D3}"/>
              </a:ext>
            </a:extLst>
          </p:cNvPr>
          <p:cNvCxnSpPr>
            <a:cxnSpLocks/>
          </p:cNvCxnSpPr>
          <p:nvPr/>
        </p:nvCxnSpPr>
        <p:spPr>
          <a:xfrm>
            <a:off x="5528817" y="5961822"/>
            <a:ext cx="3675169" cy="0"/>
          </a:xfrm>
          <a:prstGeom prst="line">
            <a:avLst/>
          </a:prstGeom>
          <a:ln w="57150">
            <a:solidFill>
              <a:srgbClr val="7D0D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848751BE-1A2F-D00C-67C3-BDEE317BEB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797" y="5304279"/>
            <a:ext cx="3482757" cy="707877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90C95E22-939B-9210-54BF-73AC56A38700}"/>
              </a:ext>
            </a:extLst>
          </p:cNvPr>
          <p:cNvSpPr txBox="1"/>
          <p:nvPr/>
        </p:nvSpPr>
        <p:spPr>
          <a:xfrm>
            <a:off x="8722840" y="996311"/>
            <a:ext cx="24098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e-DE" sz="1400" b="1" dirty="0">
                <a:solidFill>
                  <a:srgbClr val="4F298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Projektförderung</a:t>
            </a:r>
            <a:r>
              <a:rPr lang="de-DE" sz="1600" b="1" dirty="0">
                <a:solidFill>
                  <a:srgbClr val="4F298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9718E6A5-FFEB-5D21-9377-F18A758301A6}"/>
              </a:ext>
            </a:extLst>
          </p:cNvPr>
          <p:cNvSpPr/>
          <p:nvPr/>
        </p:nvSpPr>
        <p:spPr>
          <a:xfrm>
            <a:off x="8722840" y="1451732"/>
            <a:ext cx="2374084" cy="3551176"/>
          </a:xfrm>
          <a:prstGeom prst="rect">
            <a:avLst/>
          </a:prstGeom>
          <a:noFill/>
          <a:ln>
            <a:solidFill>
              <a:srgbClr val="7D0D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2ACF49E6-2D0D-AA24-6145-CADF215848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1427" y="4494469"/>
            <a:ext cx="1512179" cy="396128"/>
          </a:xfrm>
          <a:prstGeom prst="rect">
            <a:avLst/>
          </a:prstGeom>
        </p:spPr>
      </p:pic>
      <p:sp>
        <p:nvSpPr>
          <p:cNvPr id="4" name="Foliennummernplatzhalter 1">
            <a:extLst>
              <a:ext uri="{FF2B5EF4-FFF2-40B4-BE49-F238E27FC236}">
                <a16:creationId xmlns:a16="http://schemas.microsoft.com/office/drawing/2014/main" id="{40755980-F2EF-5737-4EB1-C6617DE0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687127"/>
            <a:ext cx="2743200" cy="163368"/>
          </a:xfrm>
        </p:spPr>
        <p:txBody>
          <a:bodyPr/>
          <a:lstStyle/>
          <a:p>
            <a:pPr algn="r"/>
            <a:fld id="{36429F3A-B377-4465-9ACC-1937EC5FA0AF}" type="slidenum">
              <a:rPr lang="de-DE" sz="800"/>
              <a:pPr algn="r"/>
              <a:t>11</a:t>
            </a:fld>
            <a:endParaRPr lang="de-DE" sz="80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E36CCCE-0955-9CEE-982E-E0C043C4EA7A}"/>
              </a:ext>
            </a:extLst>
          </p:cNvPr>
          <p:cNvSpPr/>
          <p:nvPr/>
        </p:nvSpPr>
        <p:spPr>
          <a:xfrm>
            <a:off x="6911679" y="1481354"/>
            <a:ext cx="1392573" cy="1434518"/>
          </a:xfrm>
          <a:prstGeom prst="rect">
            <a:avLst/>
          </a:prstGeom>
          <a:solidFill>
            <a:srgbClr val="4F298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678AAF9-D538-4A1C-A65A-49B28E1A67E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7800" r="8154"/>
          <a:stretch/>
        </p:blipFill>
        <p:spPr>
          <a:xfrm>
            <a:off x="7008267" y="1609830"/>
            <a:ext cx="1184035" cy="1188595"/>
          </a:xfrm>
          <a:prstGeom prst="rect">
            <a:avLst/>
          </a:prstGeom>
        </p:spPr>
      </p:pic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7E3981F2-9C93-FA01-38F0-3342B621A18E}"/>
              </a:ext>
            </a:extLst>
          </p:cNvPr>
          <p:cNvSpPr txBox="1">
            <a:spLocks/>
          </p:cNvSpPr>
          <p:nvPr/>
        </p:nvSpPr>
        <p:spPr>
          <a:xfrm>
            <a:off x="3724275" y="6687127"/>
            <a:ext cx="4743450" cy="170873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ctr">
              <a:defRPr sz="800"/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© MRK GmbH 2024 I All </a:t>
            </a:r>
            <a:r>
              <a:rPr lang="de-DE" dirty="0" err="1"/>
              <a:t>rights</a:t>
            </a:r>
            <a:r>
              <a:rPr lang="de-DE" dirty="0"/>
              <a:t> </a:t>
            </a:r>
            <a:r>
              <a:rPr lang="de-DE" dirty="0" err="1"/>
              <a:t>reserved</a:t>
            </a:r>
            <a:r>
              <a:rPr lang="de-DE" dirty="0"/>
              <a:t> I </a:t>
            </a:r>
            <a:r>
              <a:rPr lang="de-DE" dirty="0" err="1"/>
              <a:t>Confidential</a:t>
            </a:r>
            <a:r>
              <a:rPr lang="de-DE" dirty="0"/>
              <a:t> I www.mrk.de</a:t>
            </a:r>
          </a:p>
        </p:txBody>
      </p:sp>
      <p:sp>
        <p:nvSpPr>
          <p:cNvPr id="11" name="Sechseck 10">
            <a:extLst>
              <a:ext uri="{FF2B5EF4-FFF2-40B4-BE49-F238E27FC236}">
                <a16:creationId xmlns:a16="http://schemas.microsoft.com/office/drawing/2014/main" id="{1C8B9E16-DF66-0907-B8D2-F88B5BBCD30F}"/>
              </a:ext>
            </a:extLst>
          </p:cNvPr>
          <p:cNvSpPr/>
          <p:nvPr/>
        </p:nvSpPr>
        <p:spPr>
          <a:xfrm>
            <a:off x="2919982" y="3961972"/>
            <a:ext cx="2952918" cy="1191621"/>
          </a:xfrm>
          <a:prstGeom prst="hexagon">
            <a:avLst/>
          </a:prstGeom>
          <a:noFill/>
          <a:ln>
            <a:solidFill>
              <a:srgbClr val="7D0D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7D0D43"/>
                </a:solidFill>
                <a:ea typeface="Verdana" panose="020B0604030504040204" pitchFamily="34" charset="0"/>
              </a:rPr>
              <a:t>Assoziierte</a:t>
            </a:r>
            <a:r>
              <a:rPr lang="en-US" sz="1200" b="1" dirty="0">
                <a:solidFill>
                  <a:srgbClr val="7D0D43"/>
                </a:solidFill>
                <a:ea typeface="Verdana" panose="020B0604030504040204" pitchFamily="34" charset="0"/>
              </a:rPr>
              <a:t> Partner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7D0D43"/>
              </a:solidFill>
              <a:effectLst/>
              <a:uLnTx/>
              <a:uFillTx/>
              <a:ea typeface="Verdan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Calibri" panose="020F0502020204030204" pitchFamily="34" charset="0"/>
              <a:buChar char="│"/>
              <a:tabLst/>
              <a:defRPr/>
            </a:pPr>
            <a:r>
              <a:rPr lang="de-DE" sz="1200" dirty="0">
                <a:solidFill>
                  <a:prstClr val="black"/>
                </a:solidFill>
                <a:ea typeface="Verdana" panose="020B0604030504040204" pitchFamily="34" charset="0"/>
              </a:rPr>
              <a:t>Verband Deutscher Verkehrsunternehmen (VDV)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Calibri" panose="020F0502020204030204" pitchFamily="34" charset="0"/>
              <a:buChar char="│"/>
              <a:tabLst/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</a:rPr>
              <a:t>ITxPT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Verdan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Calibri" panose="020F0502020204030204" pitchFamily="34" charset="0"/>
              <a:buChar char="│"/>
              <a:tabLst/>
              <a:defRPr/>
            </a:pPr>
            <a:r>
              <a:rPr lang="de-DE" sz="1200" dirty="0">
                <a:solidFill>
                  <a:prstClr val="black"/>
                </a:solidFill>
                <a:ea typeface="Verdana" panose="020B0604030504040204" pitchFamily="34" charset="0"/>
              </a:rPr>
              <a:t>FZI Forschungszentrum Informatik</a:t>
            </a:r>
          </a:p>
        </p:txBody>
      </p:sp>
    </p:spTree>
    <p:extLst>
      <p:ext uri="{BB962C8B-B14F-4D97-AF65-F5344CB8AC3E}">
        <p14:creationId xmlns:p14="http://schemas.microsoft.com/office/powerpoint/2010/main" val="2354386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F030317-78BE-4FC4-63A3-0B695EE5AF57}"/>
              </a:ext>
            </a:extLst>
          </p:cNvPr>
          <p:cNvSpPr txBox="1">
            <a:spLocks/>
          </p:cNvSpPr>
          <p:nvPr/>
        </p:nvSpPr>
        <p:spPr>
          <a:xfrm>
            <a:off x="393700" y="700523"/>
            <a:ext cx="7524750" cy="2957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700" dirty="0"/>
              <a:t>Depotmanagementsystem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909F23D7-1192-DACB-658F-E288A14724A3}"/>
              </a:ext>
            </a:extLst>
          </p:cNvPr>
          <p:cNvSpPr txBox="1">
            <a:spLocks/>
          </p:cNvSpPr>
          <p:nvPr/>
        </p:nvSpPr>
        <p:spPr>
          <a:xfrm>
            <a:off x="393699" y="415412"/>
            <a:ext cx="9252565" cy="2957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b="1" dirty="0"/>
              <a:t>IDEA – Innovative Depotautomatisierung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EE81535-069C-2E44-1BFD-8F9353C42FD6}"/>
              </a:ext>
            </a:extLst>
          </p:cNvPr>
          <p:cNvSpPr txBox="1"/>
          <p:nvPr/>
        </p:nvSpPr>
        <p:spPr>
          <a:xfrm>
            <a:off x="521016" y="1991232"/>
            <a:ext cx="4388335" cy="25718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Char char="│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Vollautomatische Planung von Fahrzeugbewegungen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Char char="│"/>
              <a:tabLst/>
              <a:defRPr/>
            </a:pPr>
            <a:r>
              <a:rPr lang="de-DE" sz="1400" dirty="0">
                <a:solidFill>
                  <a:prstClr val="black"/>
                </a:solidFill>
                <a:latin typeface="Calibri" panose="020F0502020204030204"/>
              </a:rPr>
              <a:t>Zuweisung von Stellplätzen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Char char="│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Bereitstellung für Wartungs- und Serviceprozesse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Char char="│"/>
              <a:tabLst/>
              <a:defRPr/>
            </a:pPr>
            <a:endParaRPr lang="de-DE" sz="14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Optimierung der Fahrzeugverfügbarkeit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lang="de-DE" sz="14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nahtlose Planung und Optimierung von Depotaktivitäten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liennummernplatzhalter 1">
            <a:extLst>
              <a:ext uri="{FF2B5EF4-FFF2-40B4-BE49-F238E27FC236}">
                <a16:creationId xmlns:a16="http://schemas.microsoft.com/office/drawing/2014/main" id="{E13E6503-CE70-02B9-E82D-8676A99FB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687127"/>
            <a:ext cx="2743200" cy="163368"/>
          </a:xfrm>
        </p:spPr>
        <p:txBody>
          <a:bodyPr/>
          <a:lstStyle/>
          <a:p>
            <a:pPr algn="r"/>
            <a:fld id="{36429F3A-B377-4465-9ACC-1937EC5FA0AF}" type="slidenum">
              <a:rPr lang="de-DE" sz="800"/>
              <a:pPr algn="r"/>
              <a:t>12</a:t>
            </a:fld>
            <a:endParaRPr lang="de-DE" sz="8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68D11E2-2FCC-AF07-23C8-E9023874D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981" y="1281422"/>
            <a:ext cx="6901825" cy="432773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FEDE2AE-7D9E-5B0E-D25D-73D43186D729}"/>
              </a:ext>
            </a:extLst>
          </p:cNvPr>
          <p:cNvSpPr txBox="1"/>
          <p:nvPr/>
        </p:nvSpPr>
        <p:spPr>
          <a:xfrm>
            <a:off x="5335480" y="5576578"/>
            <a:ext cx="61078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effectLst/>
                <a:ea typeface="MS Mincho" panose="02020609040205080304" pitchFamily="49" charset="-128"/>
              </a:rPr>
              <a:t>Beispiel eines DMS-Betriebsschemas</a:t>
            </a:r>
            <a:endParaRPr lang="de-DE" sz="1200" dirty="0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DC59D1FD-8036-9D22-2219-75952DC77067}"/>
              </a:ext>
            </a:extLst>
          </p:cNvPr>
          <p:cNvSpPr txBox="1">
            <a:spLocks/>
          </p:cNvSpPr>
          <p:nvPr/>
        </p:nvSpPr>
        <p:spPr>
          <a:xfrm>
            <a:off x="3724275" y="6687127"/>
            <a:ext cx="4743450" cy="170873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ctr">
              <a:defRPr sz="800"/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© MRK GmbH 2024 I All </a:t>
            </a:r>
            <a:r>
              <a:rPr lang="de-DE" dirty="0" err="1"/>
              <a:t>rights</a:t>
            </a:r>
            <a:r>
              <a:rPr lang="de-DE" dirty="0"/>
              <a:t> </a:t>
            </a:r>
            <a:r>
              <a:rPr lang="de-DE" dirty="0" err="1"/>
              <a:t>reserved</a:t>
            </a:r>
            <a:r>
              <a:rPr lang="de-DE" dirty="0"/>
              <a:t> I </a:t>
            </a:r>
            <a:r>
              <a:rPr lang="de-DE" dirty="0" err="1"/>
              <a:t>Confidential</a:t>
            </a:r>
            <a:r>
              <a:rPr lang="de-DE" dirty="0"/>
              <a:t> I www.mrk.de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AA4F9B5-A7FF-2240-5EEB-EF7E3D64E5EC}"/>
              </a:ext>
            </a:extLst>
          </p:cNvPr>
          <p:cNvSpPr txBox="1"/>
          <p:nvPr/>
        </p:nvSpPr>
        <p:spPr>
          <a:xfrm>
            <a:off x="10820400" y="5638133"/>
            <a:ext cx="6335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bg1">
                    <a:lumMod val="75000"/>
                  </a:schemeClr>
                </a:solidFill>
              </a:rPr>
              <a:t>Quelle: PSI</a:t>
            </a:r>
          </a:p>
        </p:txBody>
      </p:sp>
    </p:spTree>
    <p:extLst>
      <p:ext uri="{BB962C8B-B14F-4D97-AF65-F5344CB8AC3E}">
        <p14:creationId xmlns:p14="http://schemas.microsoft.com/office/powerpoint/2010/main" val="2696154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44BCDF2E-F5E1-60DB-F0C8-55858E1FA5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6" r="9919"/>
          <a:stretch/>
        </p:blipFill>
        <p:spPr>
          <a:xfrm>
            <a:off x="7535547" y="1316826"/>
            <a:ext cx="4056125" cy="4053395"/>
          </a:xfrm>
          <a:prstGeom prst="rect">
            <a:avLst/>
          </a:prstGeom>
          <a:ln>
            <a:solidFill>
              <a:srgbClr val="7D0D43"/>
            </a:solidFill>
          </a:ln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F030317-78BE-4FC4-63A3-0B695EE5AF57}"/>
              </a:ext>
            </a:extLst>
          </p:cNvPr>
          <p:cNvSpPr txBox="1">
            <a:spLocks/>
          </p:cNvSpPr>
          <p:nvPr/>
        </p:nvSpPr>
        <p:spPr>
          <a:xfrm>
            <a:off x="393700" y="700523"/>
            <a:ext cx="7524750" cy="2957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700" dirty="0"/>
              <a:t>Hintergrund, Vorteile und Herausforderungen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909F23D7-1192-DACB-658F-E288A14724A3}"/>
              </a:ext>
            </a:extLst>
          </p:cNvPr>
          <p:cNvSpPr txBox="1">
            <a:spLocks/>
          </p:cNvSpPr>
          <p:nvPr/>
        </p:nvSpPr>
        <p:spPr>
          <a:xfrm>
            <a:off x="393699" y="415412"/>
            <a:ext cx="9252565" cy="2957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b="1" dirty="0"/>
              <a:t>IDEA – Innovative Depotautomatisierung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EE81535-069C-2E44-1BFD-8F9353C42FD6}"/>
              </a:ext>
            </a:extLst>
          </p:cNvPr>
          <p:cNvSpPr txBox="1"/>
          <p:nvPr/>
        </p:nvSpPr>
        <p:spPr>
          <a:xfrm>
            <a:off x="521016" y="1629342"/>
            <a:ext cx="6714285" cy="10935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Char char="│"/>
              <a:tabLst/>
              <a:defRPr/>
            </a:pPr>
            <a:r>
              <a:rPr lang="de-DE" sz="1400" b="1" dirty="0">
                <a:solidFill>
                  <a:prstClr val="black"/>
                </a:solidFill>
                <a:latin typeface="Calibri" panose="020F0502020204030204"/>
              </a:rPr>
              <a:t>Hintergrund</a:t>
            </a:r>
            <a:r>
              <a:rPr lang="de-DE" sz="1400" dirty="0">
                <a:solidFill>
                  <a:prstClr val="black"/>
                </a:solidFill>
                <a:latin typeface="Calibri" panose="020F0502020204030204"/>
              </a:rPr>
              <a:t>: Elektrifizierung, Preisdruck und Fachkraftmängel in ÖPNV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Char char="│"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Lösung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Depot-Automatisierung mit Depotmanagementsystem (DMS) und fahrlosem Fahren im Betriebshof</a:t>
            </a:r>
          </a:p>
        </p:txBody>
      </p:sp>
      <p:sp>
        <p:nvSpPr>
          <p:cNvPr id="4" name="Foliennummernplatzhalter 1">
            <a:extLst>
              <a:ext uri="{FF2B5EF4-FFF2-40B4-BE49-F238E27FC236}">
                <a16:creationId xmlns:a16="http://schemas.microsoft.com/office/drawing/2014/main" id="{E13E6503-CE70-02B9-E82D-8676A99FB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687127"/>
            <a:ext cx="2743200" cy="163368"/>
          </a:xfrm>
        </p:spPr>
        <p:txBody>
          <a:bodyPr/>
          <a:lstStyle/>
          <a:p>
            <a:pPr algn="r"/>
            <a:fld id="{36429F3A-B377-4465-9ACC-1937EC5FA0AF}" type="slidenum">
              <a:rPr lang="de-DE" sz="800"/>
              <a:pPr algn="r"/>
              <a:t>13</a:t>
            </a:fld>
            <a:endParaRPr lang="de-DE" sz="8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799F519-3CE3-41E4-DB58-A07D1B821983}"/>
              </a:ext>
            </a:extLst>
          </p:cNvPr>
          <p:cNvSpPr txBox="1"/>
          <p:nvPr/>
        </p:nvSpPr>
        <p:spPr>
          <a:xfrm>
            <a:off x="7448438" y="5321361"/>
            <a:ext cx="13115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bg1">
                    <a:lumMod val="75000"/>
                  </a:schemeClr>
                </a:solidFill>
              </a:rPr>
              <a:t>Quelle: MRK; mit KI erstellt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C32177BC-2062-71BC-13A2-1D2BAAF06817}"/>
              </a:ext>
            </a:extLst>
          </p:cNvPr>
          <p:cNvSpPr txBox="1">
            <a:spLocks/>
          </p:cNvSpPr>
          <p:nvPr/>
        </p:nvSpPr>
        <p:spPr>
          <a:xfrm>
            <a:off x="3724275" y="6687127"/>
            <a:ext cx="4743450" cy="170873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ctr">
              <a:defRPr sz="800"/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© MRK GmbH 2024 I All </a:t>
            </a:r>
            <a:r>
              <a:rPr lang="de-DE" dirty="0" err="1"/>
              <a:t>rights</a:t>
            </a:r>
            <a:r>
              <a:rPr lang="de-DE" dirty="0"/>
              <a:t> </a:t>
            </a:r>
            <a:r>
              <a:rPr lang="de-DE" dirty="0" err="1"/>
              <a:t>reserved</a:t>
            </a:r>
            <a:r>
              <a:rPr lang="de-DE" dirty="0"/>
              <a:t> I </a:t>
            </a:r>
            <a:r>
              <a:rPr lang="de-DE" dirty="0" err="1"/>
              <a:t>Confidential</a:t>
            </a:r>
            <a:r>
              <a:rPr lang="de-DE" dirty="0"/>
              <a:t> I www.mrk.de</a:t>
            </a:r>
          </a:p>
        </p:txBody>
      </p:sp>
      <p:sp>
        <p:nvSpPr>
          <p:cNvPr id="8" name="Pfeil: Chevron 7">
            <a:extLst>
              <a:ext uri="{FF2B5EF4-FFF2-40B4-BE49-F238E27FC236}">
                <a16:creationId xmlns:a16="http://schemas.microsoft.com/office/drawing/2014/main" id="{92924614-CE8E-FAE0-1385-93A18EA2C122}"/>
              </a:ext>
            </a:extLst>
          </p:cNvPr>
          <p:cNvSpPr/>
          <p:nvPr/>
        </p:nvSpPr>
        <p:spPr>
          <a:xfrm rot="5400000">
            <a:off x="3537621" y="2662076"/>
            <a:ext cx="373308" cy="494950"/>
          </a:xfrm>
          <a:prstGeom prst="chevron">
            <a:avLst/>
          </a:prstGeom>
          <a:solidFill>
            <a:srgbClr val="4F2984"/>
          </a:solidFill>
          <a:ln>
            <a:solidFill>
              <a:srgbClr val="6016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CD0E2F1-BFAE-C024-4B7E-47740D48C4E9}"/>
              </a:ext>
            </a:extLst>
          </p:cNvPr>
          <p:cNvSpPr txBox="1"/>
          <p:nvPr/>
        </p:nvSpPr>
        <p:spPr>
          <a:xfrm>
            <a:off x="611446" y="3308120"/>
            <a:ext cx="6599122" cy="2062103"/>
          </a:xfrm>
          <a:prstGeom prst="rect">
            <a:avLst/>
          </a:prstGeom>
          <a:noFill/>
          <a:ln>
            <a:solidFill>
              <a:srgbClr val="981051"/>
            </a:solidFill>
          </a:ln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Vorteile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Char char="│"/>
              <a:tabLst/>
              <a:defRPr/>
            </a:pPr>
            <a:r>
              <a:rPr lang="de-DE" sz="1400" dirty="0"/>
              <a:t>Personaleinsparung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im Depot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Char char="│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Kosteneinsparungen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Char char="│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Sicherheit </a:t>
            </a:r>
          </a:p>
          <a:p>
            <a:pPr marL="285750" indent="-285750">
              <a:spcAft>
                <a:spcPts val="600"/>
              </a:spcAft>
              <a:buFont typeface="Calibri" panose="020F0502020204030204" pitchFamily="34" charset="0"/>
              <a:buChar char="│"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Standardisierung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de-DE" sz="1400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296299A-7483-FC70-2081-59E70D54473F}"/>
              </a:ext>
            </a:extLst>
          </p:cNvPr>
          <p:cNvSpPr txBox="1"/>
          <p:nvPr/>
        </p:nvSpPr>
        <p:spPr>
          <a:xfrm>
            <a:off x="4393944" y="3308120"/>
            <a:ext cx="2816624" cy="14773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de-DE" sz="1400" b="1" dirty="0">
                <a:solidFill>
                  <a:prstClr val="black"/>
                </a:solidFill>
                <a:latin typeface="Calibri" panose="020F0502020204030204"/>
              </a:rPr>
              <a:t>Herausforderungen</a:t>
            </a:r>
            <a:r>
              <a:rPr lang="de-DE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Char char="│"/>
              <a:tabLst/>
              <a:defRPr/>
            </a:pPr>
            <a:r>
              <a:rPr lang="de-DE" sz="1400" dirty="0" err="1">
                <a:solidFill>
                  <a:prstClr val="black"/>
                </a:solidFill>
                <a:latin typeface="Calibri" panose="020F0502020204030204"/>
              </a:rPr>
              <a:t>RoI</a:t>
            </a:r>
            <a:r>
              <a:rPr lang="de-DE" sz="1400" dirty="0">
                <a:solidFill>
                  <a:prstClr val="black"/>
                </a:solidFill>
                <a:latin typeface="Calibri" panose="020F0502020204030204"/>
              </a:rPr>
              <a:t> für Infrastruktur 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Char char="│"/>
              <a:tabLst/>
              <a:defRPr/>
            </a:pPr>
            <a:r>
              <a:rPr lang="de-DE" sz="1400" dirty="0">
                <a:solidFill>
                  <a:prstClr val="black"/>
                </a:solidFill>
                <a:latin typeface="Calibri" panose="020F0502020204030204"/>
              </a:rPr>
              <a:t>Integration neuer Technologien 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Char char="│"/>
              <a:tabLst/>
              <a:defRPr/>
            </a:pPr>
            <a:r>
              <a:rPr lang="de-DE" sz="1400" dirty="0">
                <a:solidFill>
                  <a:prstClr val="black"/>
                </a:solidFill>
                <a:latin typeface="Calibri" panose="020F0502020204030204"/>
              </a:rPr>
              <a:t>Ladevorgänge 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Char char="│"/>
              <a:tabLst/>
              <a:defRPr/>
            </a:pPr>
            <a:r>
              <a:rPr lang="de-DE" sz="1400" dirty="0">
                <a:solidFill>
                  <a:prstClr val="black"/>
                </a:solidFill>
                <a:latin typeface="Calibri" panose="020F0502020204030204"/>
              </a:rPr>
              <a:t>Sicherheitsaspekte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4D27CC3-CBDC-ADBD-3E6D-2D5C5602CBFE}"/>
              </a:ext>
            </a:extLst>
          </p:cNvPr>
          <p:cNvSpPr txBox="1"/>
          <p:nvPr/>
        </p:nvSpPr>
        <p:spPr>
          <a:xfrm>
            <a:off x="611446" y="4762325"/>
            <a:ext cx="37824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Char char="│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Übertragung der Lösungsansätze auf weiteren öffentlichen Verkehrssysteme</a:t>
            </a:r>
          </a:p>
        </p:txBody>
      </p:sp>
    </p:spTree>
    <p:extLst>
      <p:ext uri="{BB962C8B-B14F-4D97-AF65-F5344CB8AC3E}">
        <p14:creationId xmlns:p14="http://schemas.microsoft.com/office/powerpoint/2010/main" val="1545634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AF0AD563-73D1-9993-8161-87D3EA00E0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4F298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" b="39297" l="625" r="48625">
                        <a14:foregroundMark x1="3250" y1="5859" x2="3250" y2="5859"/>
                        <a14:foregroundMark x1="3625" y1="6016" x2="3625" y2="6016"/>
                        <a14:foregroundMark x1="3875" y1="6328" x2="3875" y2="6328"/>
                        <a14:foregroundMark x1="12500" y1="1094" x2="3250" y2="7813"/>
                        <a14:foregroundMark x1="3250" y1="7813" x2="2250" y2="15781"/>
                        <a14:foregroundMark x1="2250" y1="15781" x2="12125" y2="26563"/>
                        <a14:foregroundMark x1="8125" y1="2813" x2="17375" y2="7031"/>
                        <a14:foregroundMark x1="17375" y1="7031" x2="12000" y2="13828"/>
                        <a14:foregroundMark x1="12000" y1="13828" x2="16750" y2="20781"/>
                        <a14:foregroundMark x1="16750" y1="20781" x2="10750" y2="14063"/>
                        <a14:foregroundMark x1="10750" y1="14063" x2="15875" y2="5469"/>
                        <a14:foregroundMark x1="15875" y1="5469" x2="15000" y2="7734"/>
                        <a14:foregroundMark x1="12250" y1="1250" x2="11125" y2="2578"/>
                        <a14:foregroundMark x1="12625" y1="391" x2="4125" y2="5859"/>
                        <a14:foregroundMark x1="4125" y1="5859" x2="375" y2="13203"/>
                        <a14:foregroundMark x1="375" y1="13203" x2="5500" y2="21641"/>
                        <a14:foregroundMark x1="5500" y1="21641" x2="1250" y2="13438"/>
                        <a14:foregroundMark x1="1250" y1="13438" x2="6875" y2="22109"/>
                        <a14:foregroundMark x1="6875" y1="22109" x2="10500" y2="15000"/>
                        <a14:foregroundMark x1="10500" y1="15000" x2="17875" y2="20703"/>
                        <a14:foregroundMark x1="17875" y1="20703" x2="11500" y2="14453"/>
                        <a14:foregroundMark x1="11500" y1="14453" x2="15500" y2="7891"/>
                        <a14:foregroundMark x1="15500" y1="7891" x2="3000" y2="10000"/>
                        <a14:foregroundMark x1="3000" y1="10000" x2="625" y2="19531"/>
                        <a14:foregroundMark x1="625" y1="19531" x2="6875" y2="25859"/>
                        <a14:foregroundMark x1="6875" y1="25859" x2="14625" y2="27187"/>
                        <a14:foregroundMark x1="25625" y1="37578" x2="25625" y2="36719"/>
                        <a14:foregroundMark x1="25250" y1="38906" x2="27125" y2="38516"/>
                        <a14:foregroundMark x1="24250" y1="38750" x2="27000" y2="39297"/>
                        <a14:foregroundMark x1="32250" y1="22031" x2="39125" y2="15469"/>
                        <a14:foregroundMark x1="39125" y1="15469" x2="37250" y2="7187"/>
                        <a14:foregroundMark x1="37250" y1="7187" x2="39625" y2="16406"/>
                        <a14:foregroundMark x1="39625" y1="16406" x2="32125" y2="21641"/>
                        <a14:foregroundMark x1="32125" y1="21641" x2="37625" y2="10391"/>
                        <a14:foregroundMark x1="37625" y1="10391" x2="33875" y2="3125"/>
                        <a14:foregroundMark x1="33875" y1="3125" x2="46875" y2="5469"/>
                        <a14:foregroundMark x1="46875" y1="5469" x2="49250" y2="12734"/>
                        <a14:foregroundMark x1="49250" y1="12734" x2="42125" y2="23359"/>
                        <a14:foregroundMark x1="42125" y1="23359" x2="49375" y2="12734"/>
                        <a14:foregroundMark x1="49375" y1="12734" x2="45000" y2="19453"/>
                        <a14:foregroundMark x1="45000" y1="19453" x2="48625" y2="12812"/>
                        <a14:foregroundMark x1="48625" y1="12812" x2="42625" y2="4766"/>
                        <a14:foregroundMark x1="42625" y1="4766" x2="45125" y2="11563"/>
                        <a14:foregroundMark x1="45125" y1="11563" x2="44375" y2="1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1" t="-204" r="47194" b="58981"/>
          <a:stretch/>
        </p:blipFill>
        <p:spPr>
          <a:xfrm>
            <a:off x="5602648" y="1052946"/>
            <a:ext cx="609904" cy="756204"/>
          </a:xfrm>
          <a:prstGeom prst="rect">
            <a:avLst/>
          </a:prstGeom>
        </p:spPr>
      </p:pic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C49259A8-7972-29B7-56AE-DB97B37D0E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1632135"/>
              </p:ext>
            </p:extLst>
          </p:nvPr>
        </p:nvGraphicFramePr>
        <p:xfrm>
          <a:off x="1558031" y="237251"/>
          <a:ext cx="9252565" cy="5310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F030317-78BE-4FC4-63A3-0B695EE5AF57}"/>
              </a:ext>
            </a:extLst>
          </p:cNvPr>
          <p:cNvSpPr txBox="1">
            <a:spLocks/>
          </p:cNvSpPr>
          <p:nvPr/>
        </p:nvSpPr>
        <p:spPr>
          <a:xfrm>
            <a:off x="393700" y="700523"/>
            <a:ext cx="7524750" cy="2957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700" dirty="0"/>
              <a:t>Depotmanagement vs. Depotsteuerung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909F23D7-1192-DACB-658F-E288A14724A3}"/>
              </a:ext>
            </a:extLst>
          </p:cNvPr>
          <p:cNvSpPr txBox="1">
            <a:spLocks/>
          </p:cNvSpPr>
          <p:nvPr/>
        </p:nvSpPr>
        <p:spPr>
          <a:xfrm>
            <a:off x="393699" y="415412"/>
            <a:ext cx="9252565" cy="2957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b="1" dirty="0"/>
              <a:t>IDEA – Innovative Depotautomatisierung</a:t>
            </a:r>
          </a:p>
        </p:txBody>
      </p:sp>
      <p:sp>
        <p:nvSpPr>
          <p:cNvPr id="6" name="Pfeil: gestreift nach rechts 5">
            <a:extLst>
              <a:ext uri="{FF2B5EF4-FFF2-40B4-BE49-F238E27FC236}">
                <a16:creationId xmlns:a16="http://schemas.microsoft.com/office/drawing/2014/main" id="{860693D9-308B-1047-54B6-8F5268F3CED5}"/>
              </a:ext>
            </a:extLst>
          </p:cNvPr>
          <p:cNvSpPr/>
          <p:nvPr/>
        </p:nvSpPr>
        <p:spPr>
          <a:xfrm>
            <a:off x="683581" y="4535109"/>
            <a:ext cx="1216240" cy="674703"/>
          </a:xfrm>
          <a:prstGeom prst="stripedRightArrow">
            <a:avLst/>
          </a:prstGeom>
          <a:solidFill>
            <a:srgbClr val="7D0D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8EC898D-EB9F-5AC2-0D2E-7A2F865E56F2}"/>
              </a:ext>
            </a:extLst>
          </p:cNvPr>
          <p:cNvSpPr txBox="1"/>
          <p:nvPr/>
        </p:nvSpPr>
        <p:spPr>
          <a:xfrm>
            <a:off x="2160355" y="4580072"/>
            <a:ext cx="9015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Effizienzsteigerung + Personaleinsparung (KIT-Studie: 2,5% der Einsatzzeit) + Sicherheitsverbesserung + kürzere Bereitstellungszeiten + Einsparung von Ladestationen + Schadensminimierung in Gefahrsituationen + schnelle Implementierung</a:t>
            </a:r>
          </a:p>
        </p:txBody>
      </p:sp>
      <p:sp>
        <p:nvSpPr>
          <p:cNvPr id="9" name="Foliennummernplatzhalter 1">
            <a:extLst>
              <a:ext uri="{FF2B5EF4-FFF2-40B4-BE49-F238E27FC236}">
                <a16:creationId xmlns:a16="http://schemas.microsoft.com/office/drawing/2014/main" id="{5A2E4EAF-5D9B-E718-295F-3A0868D03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687127"/>
            <a:ext cx="2743200" cy="163368"/>
          </a:xfrm>
        </p:spPr>
        <p:txBody>
          <a:bodyPr/>
          <a:lstStyle/>
          <a:p>
            <a:pPr algn="r"/>
            <a:fld id="{36429F3A-B377-4465-9ACC-1937EC5FA0AF}" type="slidenum">
              <a:rPr lang="de-DE" sz="800"/>
              <a:pPr algn="r"/>
              <a:t>14</a:t>
            </a:fld>
            <a:endParaRPr lang="de-DE" sz="800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419558DE-4DC4-FA77-387B-41EFA95A8A4B}"/>
              </a:ext>
            </a:extLst>
          </p:cNvPr>
          <p:cNvSpPr txBox="1">
            <a:spLocks/>
          </p:cNvSpPr>
          <p:nvPr/>
        </p:nvSpPr>
        <p:spPr>
          <a:xfrm>
            <a:off x="3724275" y="6687127"/>
            <a:ext cx="4743450" cy="170873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ctr">
              <a:defRPr sz="800"/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© MRK GmbH 2024 I All </a:t>
            </a:r>
            <a:r>
              <a:rPr lang="de-DE" dirty="0" err="1"/>
              <a:t>rights</a:t>
            </a:r>
            <a:r>
              <a:rPr lang="de-DE" dirty="0"/>
              <a:t> </a:t>
            </a:r>
            <a:r>
              <a:rPr lang="de-DE" dirty="0" err="1"/>
              <a:t>reserved</a:t>
            </a:r>
            <a:r>
              <a:rPr lang="de-DE" dirty="0"/>
              <a:t> I </a:t>
            </a:r>
            <a:r>
              <a:rPr lang="de-DE" dirty="0" err="1"/>
              <a:t>Confidential</a:t>
            </a:r>
            <a:r>
              <a:rPr lang="de-DE" dirty="0"/>
              <a:t> I www.mrk.de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506D459-7C8A-DF91-6478-E0E69FAB40B1}"/>
              </a:ext>
            </a:extLst>
          </p:cNvPr>
          <p:cNvSpPr txBox="1"/>
          <p:nvPr/>
        </p:nvSpPr>
        <p:spPr>
          <a:xfrm>
            <a:off x="5625104" y="1685224"/>
            <a:ext cx="64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4F2984"/>
                </a:solidFill>
              </a:rPr>
              <a:t>IDEA</a:t>
            </a:r>
          </a:p>
        </p:txBody>
      </p:sp>
    </p:spTree>
    <p:extLst>
      <p:ext uri="{BB962C8B-B14F-4D97-AF65-F5344CB8AC3E}">
        <p14:creationId xmlns:p14="http://schemas.microsoft.com/office/powerpoint/2010/main" val="2291198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4C15A9E9-5CD5-EF80-9B27-A737F3E011D8}"/>
              </a:ext>
            </a:extLst>
          </p:cNvPr>
          <p:cNvSpPr/>
          <p:nvPr/>
        </p:nvSpPr>
        <p:spPr>
          <a:xfrm>
            <a:off x="474280" y="1224440"/>
            <a:ext cx="5691400" cy="4322956"/>
          </a:xfrm>
          <a:prstGeom prst="rect">
            <a:avLst/>
          </a:prstGeom>
          <a:noFill/>
          <a:ln w="12700" cap="flat" cmpd="sng" algn="ctr">
            <a:noFill/>
            <a:prstDash val="dash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Backoffice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DC8A238E-586C-1B0F-D21B-799D716249CB}"/>
              </a:ext>
            </a:extLst>
          </p:cNvPr>
          <p:cNvSpPr/>
          <p:nvPr/>
        </p:nvSpPr>
        <p:spPr>
          <a:xfrm>
            <a:off x="7881962" y="1284625"/>
            <a:ext cx="3272229" cy="4322956"/>
          </a:xfrm>
          <a:prstGeom prst="rect">
            <a:avLst/>
          </a:prstGeom>
          <a:noFill/>
          <a:ln w="12700" cap="flat" cmpd="sng" algn="ctr">
            <a:noFill/>
            <a:prstDash val="dash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Vehicle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61D1AA94-564A-14B8-ED45-513EED1EFD2D}"/>
              </a:ext>
            </a:extLst>
          </p:cNvPr>
          <p:cNvSpPr/>
          <p:nvPr/>
        </p:nvSpPr>
        <p:spPr>
          <a:xfrm>
            <a:off x="6140032" y="1084334"/>
            <a:ext cx="1762087" cy="4259627"/>
          </a:xfrm>
          <a:prstGeom prst="rect">
            <a:avLst/>
          </a:prstGeom>
          <a:noFill/>
          <a:ln w="12700" cap="flat" cmpd="sng" algn="ctr">
            <a:noFill/>
            <a:prstDash val="dash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Radio and Location Infrastructure</a:t>
            </a:r>
          </a:p>
        </p:txBody>
      </p:sp>
      <p:sp>
        <p:nvSpPr>
          <p:cNvPr id="15" name="Abgerundetes Rechteck 29">
            <a:extLst>
              <a:ext uri="{FF2B5EF4-FFF2-40B4-BE49-F238E27FC236}">
                <a16:creationId xmlns:a16="http://schemas.microsoft.com/office/drawing/2014/main" id="{4529DC43-3C47-BBF6-1550-FD0F28C5F3DA}"/>
              </a:ext>
            </a:extLst>
          </p:cNvPr>
          <p:cNvSpPr/>
          <p:nvPr/>
        </p:nvSpPr>
        <p:spPr>
          <a:xfrm>
            <a:off x="739734" y="3054569"/>
            <a:ext cx="1820820" cy="824330"/>
          </a:xfrm>
          <a:prstGeom prst="roundRect">
            <a:avLst>
              <a:gd name="adj" fmla="val 4347"/>
            </a:avLst>
          </a:prstGeom>
          <a:solidFill>
            <a:sysClr val="window" lastClr="FFFFFF"/>
          </a:solidFill>
          <a:ln w="381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lIns="36000" tIns="0" rIns="36000" bIns="0" rtlCol="0" anchor="ctr"/>
          <a:lstStyle/>
          <a:p>
            <a:pPr algn="ctr" defTabSz="1066648" rtl="0">
              <a:defRPr/>
            </a:pPr>
            <a:r>
              <a:rPr lang="de-DE" sz="1400" b="1" dirty="0"/>
              <a:t>DMS</a:t>
            </a: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1066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Depot Management System</a:t>
            </a:r>
          </a:p>
        </p:txBody>
      </p:sp>
      <p:sp>
        <p:nvSpPr>
          <p:cNvPr id="16" name="Abgerundetes Rechteck 29">
            <a:extLst>
              <a:ext uri="{FF2B5EF4-FFF2-40B4-BE49-F238E27FC236}">
                <a16:creationId xmlns:a16="http://schemas.microsoft.com/office/drawing/2014/main" id="{9FA86D88-CEF3-1850-A2E2-DA886EEC5408}"/>
              </a:ext>
            </a:extLst>
          </p:cNvPr>
          <p:cNvSpPr/>
          <p:nvPr/>
        </p:nvSpPr>
        <p:spPr>
          <a:xfrm>
            <a:off x="8589206" y="3054569"/>
            <a:ext cx="1839075" cy="824330"/>
          </a:xfrm>
          <a:prstGeom prst="roundRect">
            <a:avLst>
              <a:gd name="adj" fmla="val 4347"/>
            </a:avLst>
          </a:prstGeom>
          <a:solidFill>
            <a:sysClr val="window" lastClr="FFFFFF"/>
          </a:solidFill>
          <a:ln w="381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lIns="36000" tIns="0" rIns="36000" bIns="0" rtlCol="0" anchor="ctr"/>
          <a:lstStyle/>
          <a:p>
            <a:pPr marL="0" marR="0" lvl="0" indent="0" algn="ctr" defTabSz="1066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ADS</a:t>
            </a:r>
          </a:p>
          <a:p>
            <a:pPr marL="0" marR="0" lvl="0" indent="0" algn="ctr" defTabSz="1066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Automated 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Driving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System (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Onboard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5D785AC8-7A50-964D-34A1-FC26D62C6A38}"/>
              </a:ext>
            </a:extLst>
          </p:cNvPr>
          <p:cNvCxnSpPr>
            <a:cxnSpLocks/>
            <a:stCxn id="15" idx="3"/>
            <a:endCxn id="21" idx="1"/>
          </p:cNvCxnSpPr>
          <p:nvPr/>
        </p:nvCxnSpPr>
        <p:spPr>
          <a:xfrm>
            <a:off x="2560554" y="3466734"/>
            <a:ext cx="1785415" cy="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headEnd type="none" w="lg" len="lg"/>
            <a:tailEnd type="stealth" w="lg" len="lg"/>
          </a:ln>
          <a:effectLst/>
        </p:spPr>
      </p:cxnSp>
      <p:pic>
        <p:nvPicPr>
          <p:cNvPr id="18" name="Graphic 52" descr="Bus outline">
            <a:extLst>
              <a:ext uri="{FF2B5EF4-FFF2-40B4-BE49-F238E27FC236}">
                <a16:creationId xmlns:a16="http://schemas.microsoft.com/office/drawing/2014/main" id="{E2099FCF-E306-0495-31C3-86C75645C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997406" y="1464317"/>
            <a:ext cx="1084759" cy="1096532"/>
          </a:xfrm>
          <a:prstGeom prst="rect">
            <a:avLst/>
          </a:prstGeom>
        </p:spPr>
      </p:pic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1378B873-4EFA-1FE1-3EB6-B41A6A6B64C8}"/>
              </a:ext>
            </a:extLst>
          </p:cNvPr>
          <p:cNvCxnSpPr>
            <a:cxnSpLocks/>
            <a:stCxn id="16" idx="1"/>
            <a:endCxn id="21" idx="3"/>
          </p:cNvCxnSpPr>
          <p:nvPr/>
        </p:nvCxnSpPr>
        <p:spPr>
          <a:xfrm flipH="1">
            <a:off x="6165681" y="3466734"/>
            <a:ext cx="2423525" cy="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headEnd type="stealth" w="lg" len="lg"/>
            <a:tailEnd type="none" w="lg" len="lg"/>
          </a:ln>
          <a:effectLst/>
        </p:spPr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62A4D870-DCA5-CE77-C5C7-5DDC84D2FAB3}"/>
              </a:ext>
            </a:extLst>
          </p:cNvPr>
          <p:cNvSpPr txBox="1"/>
          <p:nvPr/>
        </p:nvSpPr>
        <p:spPr>
          <a:xfrm>
            <a:off x="2924452" y="3457178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„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Missions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</a:p>
        </p:txBody>
      </p:sp>
      <p:sp>
        <p:nvSpPr>
          <p:cNvPr id="21" name="Abgerundetes Rechteck 29">
            <a:extLst>
              <a:ext uri="{FF2B5EF4-FFF2-40B4-BE49-F238E27FC236}">
                <a16:creationId xmlns:a16="http://schemas.microsoft.com/office/drawing/2014/main" id="{F1647305-968E-9012-7A56-AA833962D105}"/>
              </a:ext>
            </a:extLst>
          </p:cNvPr>
          <p:cNvSpPr/>
          <p:nvPr/>
        </p:nvSpPr>
        <p:spPr>
          <a:xfrm>
            <a:off x="4345969" y="3054569"/>
            <a:ext cx="1819712" cy="824330"/>
          </a:xfrm>
          <a:prstGeom prst="roundRect">
            <a:avLst>
              <a:gd name="adj" fmla="val 4347"/>
            </a:avLst>
          </a:prstGeom>
          <a:solidFill>
            <a:sysClr val="window" lastClr="FFFFFF"/>
          </a:solidFill>
          <a:ln w="381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lIns="36000" tIns="0" rIns="36000" bIns="0" rtlCol="0" anchor="ctr"/>
          <a:lstStyle/>
          <a:p>
            <a:pPr marL="0" marR="0" lvl="0" indent="0" algn="ctr" defTabSz="1066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AFCS</a:t>
            </a:r>
          </a:p>
          <a:p>
            <a:pPr marL="0" marR="0" lvl="0" indent="0" algn="ctr" defTabSz="1066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Automated Fleet </a:t>
            </a:r>
            <a:endParaRPr lang="de-DE" sz="1400" dirty="0">
              <a:ea typeface="+mn-ea"/>
              <a:cs typeface="+mn-cs"/>
            </a:endParaRPr>
          </a:p>
          <a:p>
            <a:pPr marL="0" marR="0" lvl="0" indent="0" algn="ctr" defTabSz="1066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Control System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F81CAB8-A1EA-B042-DC5D-965C4CD62633}"/>
              </a:ext>
            </a:extLst>
          </p:cNvPr>
          <p:cNvSpPr txBox="1"/>
          <p:nvPr/>
        </p:nvSpPr>
        <p:spPr>
          <a:xfrm>
            <a:off x="6630348" y="3457178"/>
            <a:ext cx="1394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„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Manoeuvres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“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485C1E5-A23C-445A-759B-FB716B383D01}"/>
              </a:ext>
            </a:extLst>
          </p:cNvPr>
          <p:cNvSpPr txBox="1"/>
          <p:nvPr/>
        </p:nvSpPr>
        <p:spPr>
          <a:xfrm>
            <a:off x="4240629" y="5076946"/>
            <a:ext cx="1380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Location Data</a:t>
            </a:r>
          </a:p>
        </p:txBody>
      </p:sp>
      <p:cxnSp>
        <p:nvCxnSpPr>
          <p:cNvPr id="24" name="Verbinder: gewinkelt 23">
            <a:extLst>
              <a:ext uri="{FF2B5EF4-FFF2-40B4-BE49-F238E27FC236}">
                <a16:creationId xmlns:a16="http://schemas.microsoft.com/office/drawing/2014/main" id="{EC84D336-CF78-54C3-50C0-B3408AFA1612}"/>
              </a:ext>
            </a:extLst>
          </p:cNvPr>
          <p:cNvCxnSpPr>
            <a:cxnSpLocks/>
            <a:stCxn id="32" idx="1"/>
            <a:endCxn id="15" idx="2"/>
          </p:cNvCxnSpPr>
          <p:nvPr/>
        </p:nvCxnSpPr>
        <p:spPr>
          <a:xfrm rot="10800000">
            <a:off x="1650145" y="3878900"/>
            <a:ext cx="4961259" cy="1168307"/>
          </a:xfrm>
          <a:prstGeom prst="bentConnector2">
            <a:avLst/>
          </a:prstGeom>
          <a:noFill/>
          <a:ln w="25400" cap="flat" cmpd="sng" algn="ctr">
            <a:solidFill>
              <a:sysClr val="windowText" lastClr="000000"/>
            </a:solidFill>
            <a:prstDash val="dash"/>
            <a:miter lim="800000"/>
            <a:headEnd type="none" w="lg" len="med"/>
            <a:tailEnd type="stealth" w="lg" len="lg"/>
          </a:ln>
          <a:effectLst/>
        </p:spPr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CC2C2D59-7E9D-4235-F5C6-508F527D4C95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9491850" y="2584859"/>
            <a:ext cx="16894" cy="46971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dash"/>
            <a:miter lim="800000"/>
            <a:headEnd type="stealth" w="lg" len="lg"/>
            <a:tailEnd type="none" w="lg" len="lg"/>
          </a:ln>
          <a:effectLst/>
        </p:spPr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214A54FD-6519-1719-A6D7-1C22ABF76EF7}"/>
              </a:ext>
            </a:extLst>
          </p:cNvPr>
          <p:cNvSpPr txBox="1"/>
          <p:nvPr/>
        </p:nvSpPr>
        <p:spPr>
          <a:xfrm>
            <a:off x="8289875" y="267447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„X-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by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-Wire“</a:t>
            </a:r>
          </a:p>
        </p:txBody>
      </p:sp>
      <p:cxnSp>
        <p:nvCxnSpPr>
          <p:cNvPr id="27" name="Verbinder: gewinkelt 26">
            <a:extLst>
              <a:ext uri="{FF2B5EF4-FFF2-40B4-BE49-F238E27FC236}">
                <a16:creationId xmlns:a16="http://schemas.microsoft.com/office/drawing/2014/main" id="{1F249B92-3B4A-6C2D-2846-87EFEE64E02B}"/>
              </a:ext>
            </a:extLst>
          </p:cNvPr>
          <p:cNvCxnSpPr>
            <a:cxnSpLocks/>
            <a:stCxn id="32" idx="1"/>
            <a:endCxn id="21" idx="2"/>
          </p:cNvCxnSpPr>
          <p:nvPr/>
        </p:nvCxnSpPr>
        <p:spPr>
          <a:xfrm rot="10800000">
            <a:off x="5255825" y="3878900"/>
            <a:ext cx="1355578" cy="1168307"/>
          </a:xfrm>
          <a:prstGeom prst="bentConnector2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headEnd type="none" w="lg" len="med"/>
            <a:tailEnd type="stealth" w="lg" len="lg"/>
          </a:ln>
          <a:effectLst/>
        </p:spPr>
      </p:cxn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9C415B15-6BA7-4F6D-5F78-C8DDC9F77224}"/>
              </a:ext>
            </a:extLst>
          </p:cNvPr>
          <p:cNvGrpSpPr/>
          <p:nvPr/>
        </p:nvGrpSpPr>
        <p:grpSpPr>
          <a:xfrm>
            <a:off x="2979388" y="1781367"/>
            <a:ext cx="627293" cy="507280"/>
            <a:chOff x="3575720" y="1772816"/>
            <a:chExt cx="720080" cy="576064"/>
          </a:xfrm>
        </p:grpSpPr>
        <p:sp>
          <p:nvSpPr>
            <p:cNvPr id="29" name="Rechteck: abgerundete Ecken 28">
              <a:extLst>
                <a:ext uri="{FF2B5EF4-FFF2-40B4-BE49-F238E27FC236}">
                  <a16:creationId xmlns:a16="http://schemas.microsoft.com/office/drawing/2014/main" id="{DA3DA67F-BEEF-B639-6D68-9E128E5FDF19}"/>
                </a:ext>
              </a:extLst>
            </p:cNvPr>
            <p:cNvSpPr/>
            <p:nvPr/>
          </p:nvSpPr>
          <p:spPr>
            <a:xfrm>
              <a:off x="3575720" y="1772816"/>
              <a:ext cx="720080" cy="432048"/>
            </a:xfrm>
            <a:prstGeom prst="roundRect">
              <a:avLst>
                <a:gd name="adj" fmla="val 5123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2885F410-0FDA-0515-64D1-B111C5893EB4}"/>
                </a:ext>
              </a:extLst>
            </p:cNvPr>
            <p:cNvCxnSpPr>
              <a:cxnSpLocks/>
            </p:cNvCxnSpPr>
            <p:nvPr/>
          </p:nvCxnSpPr>
          <p:spPr>
            <a:xfrm>
              <a:off x="3719736" y="2348880"/>
              <a:ext cx="432048" cy="0"/>
            </a:xfrm>
            <a:prstGeom prst="line">
              <a:avLst/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0AE65CEE-A686-8247-A55D-EFFD9865D642}"/>
                </a:ext>
              </a:extLst>
            </p:cNvPr>
            <p:cNvSpPr/>
            <p:nvPr/>
          </p:nvSpPr>
          <p:spPr>
            <a:xfrm>
              <a:off x="3863752" y="2204864"/>
              <a:ext cx="144016" cy="144016"/>
            </a:xfrm>
            <a:prstGeom prst="rect">
              <a:avLst/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Abgerundetes Rechteck 29">
            <a:extLst>
              <a:ext uri="{FF2B5EF4-FFF2-40B4-BE49-F238E27FC236}">
                <a16:creationId xmlns:a16="http://schemas.microsoft.com/office/drawing/2014/main" id="{2C5A797F-FFC6-9F32-A59E-116CC208B012}"/>
              </a:ext>
            </a:extLst>
          </p:cNvPr>
          <p:cNvSpPr/>
          <p:nvPr/>
        </p:nvSpPr>
        <p:spPr>
          <a:xfrm>
            <a:off x="6611403" y="4635041"/>
            <a:ext cx="1998340" cy="824330"/>
          </a:xfrm>
          <a:prstGeom prst="roundRect">
            <a:avLst>
              <a:gd name="adj" fmla="val 4347"/>
            </a:avLst>
          </a:prstGeom>
          <a:solidFill>
            <a:sysClr val="window" lastClr="FFFFFF"/>
          </a:solidFill>
          <a:ln w="381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lIns="36000" tIns="0" rIns="36000" bIns="0" rtlCol="0" anchor="ctr"/>
          <a:lstStyle/>
          <a:p>
            <a:pPr marL="0" marR="0" lvl="0" indent="0" algn="ctr" defTabSz="1066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>
                <a:cs typeface="Calibri" panose="020F0502020204030204" pitchFamily="34" charset="0"/>
              </a:rPr>
              <a:t>Multi-RAT </a:t>
            </a:r>
            <a:r>
              <a:rPr lang="de-DE" sz="1400" dirty="0">
                <a:solidFill>
                  <a:srgbClr val="FF0000"/>
                </a:solidFill>
                <a:cs typeface="Calibri" panose="020F0502020204030204" pitchFamily="34" charset="0"/>
              </a:rPr>
              <a:t>*</a:t>
            </a:r>
          </a:p>
          <a:p>
            <a:pPr marL="0" marR="0" lvl="0" indent="0" algn="ctr" defTabSz="1066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>
                <a:cs typeface="Calibri" panose="020F0502020204030204" pitchFamily="34" charset="0"/>
              </a:rPr>
              <a:t>Location System</a:t>
            </a:r>
          </a:p>
          <a:p>
            <a:pPr marL="0" marR="0" lvl="0" indent="0" algn="ctr" defTabSz="1066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>
                <a:cs typeface="Calibri" panose="020F0502020204030204" pitchFamily="34" charset="0"/>
              </a:rPr>
              <a:t>(</a:t>
            </a:r>
            <a:r>
              <a:rPr lang="de-DE" sz="1400" dirty="0" err="1">
                <a:cs typeface="Calibri" panose="020F0502020204030204" pitchFamily="34" charset="0"/>
              </a:rPr>
              <a:t>Onboard</a:t>
            </a:r>
            <a:r>
              <a:rPr lang="de-DE" sz="1400" dirty="0">
                <a:cs typeface="Calibri" panose="020F0502020204030204" pitchFamily="34" charset="0"/>
              </a:rPr>
              <a:t>/Infrastructure</a:t>
            </a:r>
            <a:r>
              <a:rPr lang="de-DE" sz="1400" dirty="0"/>
              <a:t>)</a:t>
            </a:r>
          </a:p>
        </p:txBody>
      </p:sp>
      <p:pic>
        <p:nvPicPr>
          <p:cNvPr id="33" name="Grafik 32" descr="Funkmast">
            <a:extLst>
              <a:ext uri="{FF2B5EF4-FFF2-40B4-BE49-F238E27FC236}">
                <a16:creationId xmlns:a16="http://schemas.microsoft.com/office/drawing/2014/main" id="{53CE3CFD-A8CC-6A75-11CE-72F7A372EF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63539" y="1568988"/>
            <a:ext cx="796573" cy="805218"/>
          </a:xfrm>
          <a:prstGeom prst="rect">
            <a:avLst/>
          </a:prstGeom>
        </p:spPr>
      </p:pic>
      <p:cxnSp>
        <p:nvCxnSpPr>
          <p:cNvPr id="34" name="Verbinder: gewinkelt 33">
            <a:extLst>
              <a:ext uri="{FF2B5EF4-FFF2-40B4-BE49-F238E27FC236}">
                <a16:creationId xmlns:a16="http://schemas.microsoft.com/office/drawing/2014/main" id="{66F0A3B9-21BD-C356-1144-C5CBAD26A399}"/>
              </a:ext>
            </a:extLst>
          </p:cNvPr>
          <p:cNvCxnSpPr>
            <a:cxnSpLocks/>
            <a:stCxn id="32" idx="3"/>
            <a:endCxn id="16" idx="2"/>
          </p:cNvCxnSpPr>
          <p:nvPr/>
        </p:nvCxnSpPr>
        <p:spPr>
          <a:xfrm flipV="1">
            <a:off x="8609743" y="3878899"/>
            <a:ext cx="899001" cy="1168307"/>
          </a:xfrm>
          <a:prstGeom prst="bentConnector2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headEnd type="stealth" w="lg" len="lg"/>
            <a:tailEnd type="stealth" w="lg" len="lg"/>
          </a:ln>
          <a:effectLst/>
        </p:spPr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420A5124-96BE-4A51-6FF1-90F7DF5F220A}"/>
              </a:ext>
            </a:extLst>
          </p:cNvPr>
          <p:cNvSpPr/>
          <p:nvPr/>
        </p:nvSpPr>
        <p:spPr>
          <a:xfrm>
            <a:off x="2381959" y="3255874"/>
            <a:ext cx="376376" cy="380460"/>
          </a:xfrm>
          <a:prstGeom prst="ellipse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1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F75EBB9-C713-A1DE-AF38-8BC28AD1E9B4}"/>
              </a:ext>
            </a:extLst>
          </p:cNvPr>
          <p:cNvSpPr/>
          <p:nvPr/>
        </p:nvSpPr>
        <p:spPr>
          <a:xfrm>
            <a:off x="9351597" y="2072081"/>
            <a:ext cx="376376" cy="38046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2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86843A34-619A-381E-ED12-7C468714130A}"/>
              </a:ext>
            </a:extLst>
          </p:cNvPr>
          <p:cNvSpPr/>
          <p:nvPr/>
        </p:nvSpPr>
        <p:spPr>
          <a:xfrm>
            <a:off x="10005158" y="4710836"/>
            <a:ext cx="188188" cy="190230"/>
          </a:xfrm>
          <a:prstGeom prst="ellipse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1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AEB716E8-3373-B267-4D00-583D5AC55C54}"/>
              </a:ext>
            </a:extLst>
          </p:cNvPr>
          <p:cNvSpPr/>
          <p:nvPr/>
        </p:nvSpPr>
        <p:spPr>
          <a:xfrm>
            <a:off x="10005158" y="4998400"/>
            <a:ext cx="188188" cy="19023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2</a:t>
            </a:r>
          </a:p>
        </p:txBody>
      </p:sp>
      <p:sp>
        <p:nvSpPr>
          <p:cNvPr id="4" name="Foliennummernplatzhalter 1">
            <a:extLst>
              <a:ext uri="{FF2B5EF4-FFF2-40B4-BE49-F238E27FC236}">
                <a16:creationId xmlns:a16="http://schemas.microsoft.com/office/drawing/2014/main" id="{B7633065-1237-CB36-AB81-E88D0F4EF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687127"/>
            <a:ext cx="2743200" cy="163368"/>
          </a:xfrm>
        </p:spPr>
        <p:txBody>
          <a:bodyPr/>
          <a:lstStyle/>
          <a:p>
            <a:pPr algn="r"/>
            <a:fld id="{36429F3A-B377-4465-9ACC-1937EC5FA0AF}" type="slidenum">
              <a:rPr lang="de-DE" sz="800"/>
              <a:pPr algn="r"/>
              <a:t>15</a:t>
            </a:fld>
            <a:endParaRPr lang="de-DE" sz="800" dirty="0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960F2C47-6854-05EC-F5AF-FE6BF80CF17F}"/>
              </a:ext>
            </a:extLst>
          </p:cNvPr>
          <p:cNvSpPr txBox="1">
            <a:spLocks/>
          </p:cNvSpPr>
          <p:nvPr/>
        </p:nvSpPr>
        <p:spPr>
          <a:xfrm>
            <a:off x="393699" y="415412"/>
            <a:ext cx="9252565" cy="2957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b="1" dirty="0"/>
              <a:t>IDEA – Innovative Depotautomatisierung</a:t>
            </a:r>
          </a:p>
        </p:txBody>
      </p:sp>
      <p:sp>
        <p:nvSpPr>
          <p:cNvPr id="6" name="Textplatzhalter 6">
            <a:extLst>
              <a:ext uri="{FF2B5EF4-FFF2-40B4-BE49-F238E27FC236}">
                <a16:creationId xmlns:a16="http://schemas.microsoft.com/office/drawing/2014/main" id="{756BF68C-72FB-D59E-BC45-B19CB81150B3}"/>
              </a:ext>
            </a:extLst>
          </p:cNvPr>
          <p:cNvSpPr txBox="1">
            <a:spLocks/>
          </p:cNvSpPr>
          <p:nvPr/>
        </p:nvSpPr>
        <p:spPr>
          <a:xfrm>
            <a:off x="393700" y="700523"/>
            <a:ext cx="7524750" cy="2957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700" dirty="0"/>
              <a:t>Big-Picture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3B3DF29-E2E9-F181-B6E9-59F06AD33E40}"/>
              </a:ext>
            </a:extLst>
          </p:cNvPr>
          <p:cNvSpPr/>
          <p:nvPr/>
        </p:nvSpPr>
        <p:spPr>
          <a:xfrm>
            <a:off x="5954928" y="3295005"/>
            <a:ext cx="376376" cy="380460"/>
          </a:xfrm>
          <a:prstGeom prst="ellipse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1</a:t>
            </a:r>
          </a:p>
        </p:txBody>
      </p:sp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84D3E228-BCD1-D195-19E1-E2ED9DD2BA80}"/>
              </a:ext>
            </a:extLst>
          </p:cNvPr>
          <p:cNvSpPr txBox="1">
            <a:spLocks/>
          </p:cNvSpPr>
          <p:nvPr/>
        </p:nvSpPr>
        <p:spPr>
          <a:xfrm>
            <a:off x="3724275" y="6687127"/>
            <a:ext cx="4743450" cy="170873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ctr">
              <a:defRPr sz="800"/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© MRK GmbH 2024 I All </a:t>
            </a:r>
            <a:r>
              <a:rPr lang="de-DE" dirty="0" err="1"/>
              <a:t>rights</a:t>
            </a:r>
            <a:r>
              <a:rPr lang="de-DE" dirty="0"/>
              <a:t> </a:t>
            </a:r>
            <a:r>
              <a:rPr lang="de-DE" dirty="0" err="1"/>
              <a:t>reserved</a:t>
            </a:r>
            <a:r>
              <a:rPr lang="de-DE" dirty="0"/>
              <a:t> I </a:t>
            </a:r>
            <a:r>
              <a:rPr lang="de-DE" dirty="0" err="1"/>
              <a:t>Confidential</a:t>
            </a:r>
            <a:r>
              <a:rPr lang="de-DE" dirty="0"/>
              <a:t> I www.mrk.de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A00D7FD-90B2-7BE0-BF36-7C039559BDFA}"/>
              </a:ext>
            </a:extLst>
          </p:cNvPr>
          <p:cNvSpPr txBox="1"/>
          <p:nvPr/>
        </p:nvSpPr>
        <p:spPr>
          <a:xfrm>
            <a:off x="10157493" y="4965999"/>
            <a:ext cx="360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5G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BCD0E74-DE87-9DF6-218C-D855C21F959D}"/>
              </a:ext>
            </a:extLst>
          </p:cNvPr>
          <p:cNvSpPr txBox="1"/>
          <p:nvPr/>
        </p:nvSpPr>
        <p:spPr>
          <a:xfrm>
            <a:off x="10145719" y="4686385"/>
            <a:ext cx="1960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Standardisierungsaktivitäten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DCC74BA6-699A-5BAC-C499-9CAD8268B778}"/>
              </a:ext>
            </a:extLst>
          </p:cNvPr>
          <p:cNvSpPr/>
          <p:nvPr/>
        </p:nvSpPr>
        <p:spPr>
          <a:xfrm>
            <a:off x="6429410" y="4882747"/>
            <a:ext cx="376376" cy="380460"/>
          </a:xfrm>
          <a:prstGeom prst="ellipse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1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70EA96C1-0C5F-58F7-D377-F952E3D47DD8}"/>
              </a:ext>
            </a:extLst>
          </p:cNvPr>
          <p:cNvSpPr/>
          <p:nvPr/>
        </p:nvSpPr>
        <p:spPr>
          <a:xfrm>
            <a:off x="7417294" y="5384723"/>
            <a:ext cx="376376" cy="38046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2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5483D479-B3E2-F35B-56EB-91D60958B533}"/>
              </a:ext>
            </a:extLst>
          </p:cNvPr>
          <p:cNvSpPr/>
          <p:nvPr/>
        </p:nvSpPr>
        <p:spPr>
          <a:xfrm>
            <a:off x="7103882" y="3181365"/>
            <a:ext cx="376376" cy="38046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2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7E912CB8-989E-91CD-3DFF-EB01C0003863}"/>
              </a:ext>
            </a:extLst>
          </p:cNvPr>
          <p:cNvSpPr/>
          <p:nvPr/>
        </p:nvSpPr>
        <p:spPr>
          <a:xfrm>
            <a:off x="5076569" y="4772178"/>
            <a:ext cx="376376" cy="38046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2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A664923B-0CBF-D006-BA07-6807F5885377}"/>
              </a:ext>
            </a:extLst>
          </p:cNvPr>
          <p:cNvSpPr txBox="1"/>
          <p:nvPr/>
        </p:nvSpPr>
        <p:spPr>
          <a:xfrm>
            <a:off x="883944" y="5601403"/>
            <a:ext cx="5746404" cy="530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000" dirty="0">
                <a:solidFill>
                  <a:srgbClr val="FF0000"/>
                </a:solidFill>
                <a:ea typeface="Verdana" panose="020B0604030504040204" pitchFamily="34" charset="0"/>
              </a:rPr>
              <a:t>*</a:t>
            </a:r>
            <a:r>
              <a:rPr lang="de-DE" sz="1000" dirty="0">
                <a:ea typeface="Verdana" panose="020B0604030504040204" pitchFamily="34" charset="0"/>
              </a:rPr>
              <a:t>Multi-RAT-Ansatz: Multi-Radio-Access-Technology für </a:t>
            </a:r>
            <a:r>
              <a:rPr lang="de-DE" sz="1000" dirty="0" err="1">
                <a:ea typeface="Verdana" panose="020B0604030504040204" pitchFamily="34" charset="0"/>
              </a:rPr>
              <a:t>Seamless</a:t>
            </a:r>
            <a:r>
              <a:rPr lang="de-DE" sz="1000" dirty="0">
                <a:ea typeface="Verdana" panose="020B0604030504040204" pitchFamily="34" charset="0"/>
              </a:rPr>
              <a:t> Indoor/Outdoor </a:t>
            </a:r>
            <a:r>
              <a:rPr lang="de-DE" sz="1000" dirty="0" err="1">
                <a:ea typeface="Verdana" panose="020B0604030504040204" pitchFamily="34" charset="0"/>
              </a:rPr>
              <a:t>Positioning</a:t>
            </a:r>
            <a:r>
              <a:rPr lang="de-DE" sz="1000" dirty="0">
                <a:ea typeface="Verdana" panose="020B0604030504040204" pitchFamily="34" charset="0"/>
              </a:rPr>
              <a:t> (</a:t>
            </a:r>
            <a:r>
              <a:rPr lang="de-DE" sz="1000" dirty="0" err="1">
                <a:ea typeface="Verdana" panose="020B0604030504040204" pitchFamily="34" charset="0"/>
              </a:rPr>
              <a:t>Koexistenzfähige</a:t>
            </a:r>
            <a:r>
              <a:rPr lang="de-DE" sz="1000" dirty="0">
                <a:ea typeface="Verdana" panose="020B0604030504040204" pitchFamily="34" charset="0"/>
              </a:rPr>
              <a:t> Integration von verschiedenen Kommunikations- und Ortungstechnologien) </a:t>
            </a:r>
          </a:p>
        </p:txBody>
      </p:sp>
    </p:spTree>
    <p:extLst>
      <p:ext uri="{BB962C8B-B14F-4D97-AF65-F5344CB8AC3E}">
        <p14:creationId xmlns:p14="http://schemas.microsoft.com/office/powerpoint/2010/main" val="77715682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F030317-78BE-4FC4-63A3-0B695EE5AF57}"/>
              </a:ext>
            </a:extLst>
          </p:cNvPr>
          <p:cNvSpPr txBox="1">
            <a:spLocks/>
          </p:cNvSpPr>
          <p:nvPr/>
        </p:nvSpPr>
        <p:spPr>
          <a:xfrm>
            <a:off x="393700" y="700523"/>
            <a:ext cx="7524750" cy="2957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700" dirty="0"/>
              <a:t>Testgelände und -</a:t>
            </a:r>
            <a:r>
              <a:rPr lang="de-DE" sz="1700" dirty="0" err="1"/>
              <a:t>fahrzeuge</a:t>
            </a:r>
            <a:endParaRPr lang="de-DE" sz="1700" dirty="0"/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909F23D7-1192-DACB-658F-E288A14724A3}"/>
              </a:ext>
            </a:extLst>
          </p:cNvPr>
          <p:cNvSpPr txBox="1">
            <a:spLocks/>
          </p:cNvSpPr>
          <p:nvPr/>
        </p:nvSpPr>
        <p:spPr>
          <a:xfrm>
            <a:off x="393699" y="415412"/>
            <a:ext cx="9252565" cy="2957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b="1" dirty="0"/>
              <a:t>IDEA – Innovative Depotautomatisierung</a:t>
            </a:r>
          </a:p>
        </p:txBody>
      </p:sp>
      <p:sp>
        <p:nvSpPr>
          <p:cNvPr id="4" name="Foliennummernplatzhalter 1">
            <a:extLst>
              <a:ext uri="{FF2B5EF4-FFF2-40B4-BE49-F238E27FC236}">
                <a16:creationId xmlns:a16="http://schemas.microsoft.com/office/drawing/2014/main" id="{E13E6503-CE70-02B9-E82D-8676A99FB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687127"/>
            <a:ext cx="2743200" cy="163368"/>
          </a:xfrm>
        </p:spPr>
        <p:txBody>
          <a:bodyPr/>
          <a:lstStyle/>
          <a:p>
            <a:pPr algn="r"/>
            <a:fld id="{36429F3A-B377-4465-9ACC-1937EC5FA0AF}" type="slidenum">
              <a:rPr lang="de-DE" sz="800"/>
              <a:pPr algn="r"/>
              <a:t>16</a:t>
            </a:fld>
            <a:endParaRPr lang="de-DE" sz="800" dirty="0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11EE0E5D-195F-5B8F-8ABF-9B5F8336E5E7}"/>
              </a:ext>
            </a:extLst>
          </p:cNvPr>
          <p:cNvSpPr txBox="1">
            <a:spLocks/>
          </p:cNvSpPr>
          <p:nvPr/>
        </p:nvSpPr>
        <p:spPr>
          <a:xfrm>
            <a:off x="3724275" y="6687127"/>
            <a:ext cx="4743450" cy="170873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ctr">
              <a:defRPr sz="800"/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© MRK GmbH 2024 I All </a:t>
            </a:r>
            <a:r>
              <a:rPr lang="de-DE" dirty="0" err="1"/>
              <a:t>rights</a:t>
            </a:r>
            <a:r>
              <a:rPr lang="de-DE" dirty="0"/>
              <a:t> </a:t>
            </a:r>
            <a:r>
              <a:rPr lang="de-DE" dirty="0" err="1"/>
              <a:t>reserved</a:t>
            </a:r>
            <a:r>
              <a:rPr lang="de-DE" dirty="0"/>
              <a:t> I </a:t>
            </a:r>
            <a:r>
              <a:rPr lang="de-DE" dirty="0" err="1"/>
              <a:t>Confidential</a:t>
            </a:r>
            <a:r>
              <a:rPr lang="de-DE" dirty="0"/>
              <a:t> I www.mrk.de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6CAE2A7-EE9E-1700-0448-328BAF57D6C3}"/>
              </a:ext>
            </a:extLst>
          </p:cNvPr>
          <p:cNvSpPr txBox="1"/>
          <p:nvPr/>
        </p:nvSpPr>
        <p:spPr>
          <a:xfrm>
            <a:off x="4718180" y="3249043"/>
            <a:ext cx="61022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ea typeface="Verdana" panose="020B0604030504040204" pitchFamily="34" charset="0"/>
              </a:rPr>
              <a:t>18m Gelenkbus (MB </a:t>
            </a:r>
            <a:r>
              <a:rPr lang="de-DE" sz="1400" dirty="0" err="1">
                <a:ea typeface="Verdana" panose="020B0604030504040204" pitchFamily="34" charset="0"/>
              </a:rPr>
              <a:t>Citaro</a:t>
            </a:r>
            <a:r>
              <a:rPr lang="de-DE" sz="1400" dirty="0">
                <a:ea typeface="Verdana" panose="020B0604030504040204" pitchFamily="34" charset="0"/>
              </a:rPr>
              <a:t> hybrid)</a:t>
            </a:r>
            <a:endParaRPr lang="de-DE" sz="14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DCC6AAF-6ACE-52DF-37E0-4F5FAD849F29}"/>
              </a:ext>
            </a:extLst>
          </p:cNvPr>
          <p:cNvSpPr txBox="1"/>
          <p:nvPr/>
        </p:nvSpPr>
        <p:spPr>
          <a:xfrm>
            <a:off x="8162943" y="3268464"/>
            <a:ext cx="3231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ea typeface="Verdana" panose="020B0604030504040204" pitchFamily="34" charset="0"/>
              </a:rPr>
              <a:t>ABSOLUT e-Crafter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32BF5DE-AA3B-CCCE-5DDD-8EE9A776C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28" y="1330264"/>
            <a:ext cx="3473035" cy="4178495"/>
          </a:xfrm>
          <a:prstGeom prst="rect">
            <a:avLst/>
          </a:prstGeom>
          <a:ln>
            <a:solidFill>
              <a:srgbClr val="79043D"/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888B5B7-30F8-C014-4F31-2DA6485F1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775" y="2725582"/>
            <a:ext cx="1030969" cy="103096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8E835A0-09ED-0905-D962-966CF4C4AA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5131"/>
          <a:stretch/>
        </p:blipFill>
        <p:spPr>
          <a:xfrm>
            <a:off x="4814126" y="1972875"/>
            <a:ext cx="3261420" cy="1268192"/>
          </a:xfrm>
          <a:prstGeom prst="rect">
            <a:avLst/>
          </a:prstGeom>
          <a:ln>
            <a:solidFill>
              <a:srgbClr val="7D0D43"/>
            </a:solidFill>
          </a:ln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4F22D38-DA1F-299E-7693-17EE026831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40" t="4213" r="7808" b="13182"/>
          <a:stretch/>
        </p:blipFill>
        <p:spPr>
          <a:xfrm>
            <a:off x="8168536" y="1334603"/>
            <a:ext cx="3473036" cy="1906464"/>
          </a:xfrm>
          <a:prstGeom prst="rect">
            <a:avLst/>
          </a:prstGeom>
          <a:ln>
            <a:solidFill>
              <a:srgbClr val="7D0D43"/>
            </a:solidFill>
          </a:ln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A7D9E8AC-10B2-527E-03F7-D31DCE4A638D}"/>
              </a:ext>
            </a:extLst>
          </p:cNvPr>
          <p:cNvSpPr txBox="1"/>
          <p:nvPr/>
        </p:nvSpPr>
        <p:spPr>
          <a:xfrm>
            <a:off x="815474" y="5584969"/>
            <a:ext cx="36708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Reallabor mit 5G Campusnetzwerk in Torgau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D4097BB-275B-C325-1800-998F2402B4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2025" b="30137"/>
          <a:stretch/>
        </p:blipFill>
        <p:spPr>
          <a:xfrm>
            <a:off x="4814126" y="3589536"/>
            <a:ext cx="6827446" cy="2487816"/>
          </a:xfrm>
          <a:prstGeom prst="rect">
            <a:avLst/>
          </a:prstGeom>
          <a:ln>
            <a:solidFill>
              <a:srgbClr val="79043D"/>
            </a:solidFill>
          </a:ln>
        </p:spPr>
      </p:pic>
    </p:spTree>
    <p:extLst>
      <p:ext uri="{BB962C8B-B14F-4D97-AF65-F5344CB8AC3E}">
        <p14:creationId xmlns:p14="http://schemas.microsoft.com/office/powerpoint/2010/main" val="1639570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F030317-78BE-4FC4-63A3-0B695EE5AF57}"/>
              </a:ext>
            </a:extLst>
          </p:cNvPr>
          <p:cNvSpPr txBox="1">
            <a:spLocks/>
          </p:cNvSpPr>
          <p:nvPr/>
        </p:nvSpPr>
        <p:spPr>
          <a:xfrm>
            <a:off x="393700" y="700523"/>
            <a:ext cx="7524750" cy="2957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700" dirty="0"/>
              <a:t>Rolle der MRK im Projekt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909F23D7-1192-DACB-658F-E288A14724A3}"/>
              </a:ext>
            </a:extLst>
          </p:cNvPr>
          <p:cNvSpPr txBox="1">
            <a:spLocks/>
          </p:cNvSpPr>
          <p:nvPr/>
        </p:nvSpPr>
        <p:spPr>
          <a:xfrm>
            <a:off x="393699" y="415412"/>
            <a:ext cx="9252565" cy="2957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b="1" dirty="0"/>
              <a:t>IDEA – Innovative Depotautomatisierung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48751BE-1A2F-D00C-67C3-BDEE317BE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09" y="5479520"/>
            <a:ext cx="3335546" cy="67795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419084D-D849-5168-E402-BD3D915162BF}"/>
              </a:ext>
            </a:extLst>
          </p:cNvPr>
          <p:cNvSpPr txBox="1"/>
          <p:nvPr/>
        </p:nvSpPr>
        <p:spPr>
          <a:xfrm>
            <a:off x="564121" y="1947428"/>
            <a:ext cx="5980238" cy="25809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Char char="│"/>
              <a:tabLst/>
              <a:defRPr/>
            </a:pPr>
            <a:r>
              <a:rPr lang="de-DE" sz="1400" dirty="0">
                <a:solidFill>
                  <a:prstClr val="black"/>
                </a:solidFill>
              </a:rPr>
              <a:t>Projektkoordinierung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Char char="│"/>
              <a:tabLst/>
              <a:defRPr/>
            </a:pPr>
            <a:r>
              <a:rPr lang="de-DE" sz="1400" dirty="0">
                <a:solidFill>
                  <a:prstClr val="black"/>
                </a:solidFill>
              </a:rPr>
              <a:t>Bereitstellung des Reallabors in Torgau, Anpassung an Anforderungen des Projektes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Char char="│"/>
              <a:tabLst/>
              <a:defRPr/>
            </a:pPr>
            <a:r>
              <a:rPr lang="de-DE" sz="1400" dirty="0">
                <a:solidFill>
                  <a:prstClr val="black"/>
                </a:solidFill>
              </a:rPr>
              <a:t>Modellierung eines </a:t>
            </a:r>
            <a:r>
              <a:rPr lang="de-DE" sz="1400" b="1" dirty="0">
                <a:solidFill>
                  <a:prstClr val="black"/>
                </a:solidFill>
              </a:rPr>
              <a:t>digitalen Zwillings </a:t>
            </a:r>
            <a:r>
              <a:rPr lang="de-DE" sz="1400" dirty="0">
                <a:solidFill>
                  <a:prstClr val="black"/>
                </a:solidFill>
              </a:rPr>
              <a:t>zur Verwendung in der 3D-Funknetzplanung und dem führerlosen Rangieren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Char char="│"/>
              <a:tabLst/>
              <a:defRPr/>
            </a:pPr>
            <a:r>
              <a:rPr lang="de-DE" sz="1400" dirty="0">
                <a:solidFill>
                  <a:prstClr val="black"/>
                </a:solidFill>
              </a:rPr>
              <a:t>Erforschung des Vorgehens bei der 3D-Funknetzplanung eines R16+ 5G Netzes unter Beachtung der Ortungsfunktionen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Char char="│"/>
              <a:tabLst/>
              <a:defRPr/>
            </a:pPr>
            <a:r>
              <a:rPr lang="de-DE" sz="1400" dirty="0">
                <a:solidFill>
                  <a:prstClr val="black"/>
                </a:solidFill>
              </a:rPr>
              <a:t>Planung und Implementierung des Funknetzes im Reallabor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Char char="│"/>
              <a:tabLst/>
              <a:defRPr/>
            </a:pPr>
            <a:r>
              <a:rPr lang="de-DE" sz="1400" dirty="0">
                <a:solidFill>
                  <a:prstClr val="black"/>
                </a:solidFill>
              </a:rPr>
              <a:t>Machbarkeits- und Wirtschaftlichkeitsanalyse</a:t>
            </a:r>
            <a:endParaRPr lang="de-DE" sz="1600" dirty="0">
              <a:solidFill>
                <a:prstClr val="black"/>
              </a:solidFill>
              <a:ea typeface="Verdana" panose="020B060403050404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600" dirty="0">
              <a:solidFill>
                <a:prstClr val="black"/>
              </a:solidFill>
              <a:ea typeface="Verdan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Verdana" panose="020B060403050404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A9FCD7F-89A9-3297-ED79-D2F2D38BA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205" y="2649183"/>
            <a:ext cx="2475394" cy="3300525"/>
          </a:xfrm>
          <a:prstGeom prst="rect">
            <a:avLst/>
          </a:prstGeom>
          <a:ln>
            <a:solidFill>
              <a:srgbClr val="79043D"/>
            </a:solidFill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558AC3D-6DC8-2378-473D-0347C350FD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4902" y="1281422"/>
            <a:ext cx="4937999" cy="2288026"/>
          </a:xfrm>
          <a:prstGeom prst="rect">
            <a:avLst/>
          </a:prstGeom>
          <a:ln>
            <a:solidFill>
              <a:srgbClr val="79043D"/>
            </a:solidFill>
          </a:ln>
        </p:spPr>
      </p:pic>
      <p:sp>
        <p:nvSpPr>
          <p:cNvPr id="6" name="Foliennummernplatzhalter 1">
            <a:extLst>
              <a:ext uri="{FF2B5EF4-FFF2-40B4-BE49-F238E27FC236}">
                <a16:creationId xmlns:a16="http://schemas.microsoft.com/office/drawing/2014/main" id="{CF3190E0-FDBD-44CD-4C91-A18B0F1E4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687127"/>
            <a:ext cx="2743200" cy="163368"/>
          </a:xfrm>
        </p:spPr>
        <p:txBody>
          <a:bodyPr/>
          <a:lstStyle/>
          <a:p>
            <a:pPr algn="r"/>
            <a:fld id="{36429F3A-B377-4465-9ACC-1937EC5FA0AF}" type="slidenum">
              <a:rPr lang="de-DE" sz="800"/>
              <a:pPr algn="r"/>
              <a:t>17</a:t>
            </a:fld>
            <a:endParaRPr lang="de-DE" sz="800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7C8CA452-5EB6-9FC6-A6D0-592EFB0BA5CD}"/>
              </a:ext>
            </a:extLst>
          </p:cNvPr>
          <p:cNvSpPr txBox="1">
            <a:spLocks/>
          </p:cNvSpPr>
          <p:nvPr/>
        </p:nvSpPr>
        <p:spPr>
          <a:xfrm>
            <a:off x="3724275" y="6687127"/>
            <a:ext cx="4743450" cy="170873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ctr">
              <a:defRPr sz="800"/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© MRK GmbH 2024 I All </a:t>
            </a:r>
            <a:r>
              <a:rPr lang="de-DE" dirty="0" err="1"/>
              <a:t>rights</a:t>
            </a:r>
            <a:r>
              <a:rPr lang="de-DE" dirty="0"/>
              <a:t> </a:t>
            </a:r>
            <a:r>
              <a:rPr lang="de-DE" dirty="0" err="1"/>
              <a:t>reserved</a:t>
            </a:r>
            <a:r>
              <a:rPr lang="de-DE" dirty="0"/>
              <a:t> I </a:t>
            </a:r>
            <a:r>
              <a:rPr lang="de-DE" dirty="0" err="1"/>
              <a:t>Confidential</a:t>
            </a:r>
            <a:r>
              <a:rPr lang="de-DE" dirty="0"/>
              <a:t> I www.mrk.de</a:t>
            </a:r>
          </a:p>
        </p:txBody>
      </p:sp>
    </p:spTree>
    <p:extLst>
      <p:ext uri="{BB962C8B-B14F-4D97-AF65-F5344CB8AC3E}">
        <p14:creationId xmlns:p14="http://schemas.microsoft.com/office/powerpoint/2010/main" val="2422259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3197CFCF-77CC-BDF2-5D01-1997CADB64E3}"/>
              </a:ext>
            </a:extLst>
          </p:cNvPr>
          <p:cNvSpPr txBox="1"/>
          <p:nvPr/>
        </p:nvSpPr>
        <p:spPr bwMode="gray">
          <a:xfrm>
            <a:off x="756068" y="1370959"/>
            <a:ext cx="5786775" cy="4355038"/>
          </a:xfrm>
          <a:prstGeom prst="rect">
            <a:avLst/>
          </a:prstGeom>
          <a:noFill/>
        </p:spPr>
        <p:txBody>
          <a:bodyPr vert="horz" wrap="square" lIns="0" rtlCol="0">
            <a:spAutoFit/>
          </a:bodyPr>
          <a:lstStyle/>
          <a:p>
            <a:pPr algn="l" rtl="0" eaLnBrk="1" fontAlgn="auto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</a:pPr>
            <a:endParaRPr lang="de-DE" sz="1400" b="1" u="sng" dirty="0">
              <a:ea typeface="Verdana" panose="020B0604030504040204" pitchFamily="34" charset="0"/>
            </a:endParaRPr>
          </a:p>
          <a:p>
            <a:pPr marL="285750" indent="-285750" algn="l" rtl="0" eaLnBrk="1" fontAlgn="auto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Verdana" panose="020B0604030504040204" pitchFamily="34" charset="0"/>
              <a:buChar char="│"/>
            </a:pPr>
            <a:r>
              <a:rPr lang="de-DE" sz="1400" b="1" dirty="0" err="1">
                <a:ea typeface="Verdana" panose="020B0604030504040204" pitchFamily="34" charset="0"/>
              </a:rPr>
              <a:t>Brownfieldansatz</a:t>
            </a:r>
            <a:r>
              <a:rPr lang="de-DE" sz="1400" b="1" dirty="0">
                <a:ea typeface="Verdana" panose="020B0604030504040204" pitchFamily="34" charset="0"/>
              </a:rPr>
              <a:t> </a:t>
            </a:r>
          </a:p>
          <a:p>
            <a:pPr marL="285750" indent="-285750" algn="l" rtl="0" eaLnBrk="1" fontAlgn="auto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Verdana" panose="020B0604030504040204" pitchFamily="34" charset="0"/>
              <a:buChar char="│"/>
            </a:pPr>
            <a:r>
              <a:rPr lang="de-DE" sz="1400" dirty="0">
                <a:ea typeface="Verdana" panose="020B0604030504040204" pitchFamily="34" charset="0"/>
              </a:rPr>
              <a:t>Errichtung eines 5G – Campusnetzes mit Release-16 (+)-Implementation zur Ortung und Kommunikation</a:t>
            </a:r>
          </a:p>
          <a:p>
            <a:pPr marL="285750" indent="-285750" algn="l" rtl="0" eaLnBrk="1" fontAlgn="auto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Verdana" panose="020B0604030504040204" pitchFamily="34" charset="0"/>
              <a:buChar char="│"/>
            </a:pPr>
            <a:r>
              <a:rPr lang="de-DE" sz="1400" dirty="0">
                <a:ea typeface="Verdana" panose="020B0604030504040204" pitchFamily="34" charset="0"/>
              </a:rPr>
              <a:t>Automatisierung der Erstellung eines </a:t>
            </a:r>
            <a:r>
              <a:rPr lang="de-DE" sz="1400" b="1" dirty="0">
                <a:ea typeface="Verdana" panose="020B0604030504040204" pitchFamily="34" charset="0"/>
              </a:rPr>
              <a:t>digitalen Zwillings</a:t>
            </a:r>
          </a:p>
          <a:p>
            <a:pPr marL="285750" indent="-285750" algn="l" rtl="0" eaLnBrk="1" fontAlgn="auto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Verdana" panose="020B0604030504040204" pitchFamily="34" charset="0"/>
              <a:buChar char="│"/>
            </a:pPr>
            <a:r>
              <a:rPr lang="de-DE" sz="1400" dirty="0">
                <a:ea typeface="Verdana" panose="020B0604030504040204" pitchFamily="34" charset="0"/>
              </a:rPr>
              <a:t>Forschung an </a:t>
            </a:r>
            <a:r>
              <a:rPr lang="de-DE" sz="1400" b="1" dirty="0">
                <a:ea typeface="Verdana" panose="020B0604030504040204" pitchFamily="34" charset="0"/>
              </a:rPr>
              <a:t>5G-basierten Ortung </a:t>
            </a:r>
            <a:r>
              <a:rPr lang="de-DE" sz="1400" dirty="0" err="1">
                <a:ea typeface="Verdana" panose="020B0604030504040204" pitchFamily="34" charset="0"/>
              </a:rPr>
              <a:t>seamless</a:t>
            </a:r>
            <a:r>
              <a:rPr lang="de-DE" sz="1400" dirty="0">
                <a:ea typeface="Verdana" panose="020B0604030504040204" pitchFamily="34" charset="0"/>
              </a:rPr>
              <a:t> im In- und Outdoorbereich</a:t>
            </a:r>
          </a:p>
          <a:p>
            <a:pPr marL="285750" indent="-285750" algn="l" rtl="0" eaLnBrk="1" fontAlgn="auto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Verdana" panose="020B0604030504040204" pitchFamily="34" charset="0"/>
              <a:buChar char="│"/>
            </a:pPr>
            <a:r>
              <a:rPr lang="de-DE" sz="1400" b="1" dirty="0">
                <a:ea typeface="Verdana" panose="020B0604030504040204" pitchFamily="34" charset="0"/>
              </a:rPr>
              <a:t>Ortung</a:t>
            </a:r>
            <a:r>
              <a:rPr lang="de-DE" sz="1400" dirty="0">
                <a:ea typeface="Verdana" panose="020B0604030504040204" pitchFamily="34" charset="0"/>
              </a:rPr>
              <a:t> von Fahrzeugen und deren Lage mittels </a:t>
            </a:r>
            <a:r>
              <a:rPr lang="de-DE" sz="1400" b="1" dirty="0">
                <a:ea typeface="Verdana" panose="020B0604030504040204" pitchFamily="34" charset="0"/>
              </a:rPr>
              <a:t>Multi-RAT</a:t>
            </a:r>
          </a:p>
          <a:p>
            <a:pPr marL="285750" indent="-285750" algn="l" rtl="0" eaLnBrk="1" fontAlgn="auto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Verdana" panose="020B0604030504040204" pitchFamily="34" charset="0"/>
              <a:buChar char="│"/>
            </a:pPr>
            <a:r>
              <a:rPr lang="de-DE" sz="1400" b="1" dirty="0">
                <a:ea typeface="Verdana" panose="020B0604030504040204" pitchFamily="34" charset="0"/>
              </a:rPr>
              <a:t>Kommunikation </a:t>
            </a:r>
            <a:r>
              <a:rPr lang="de-DE" sz="1400" dirty="0">
                <a:ea typeface="Verdana" panose="020B0604030504040204" pitchFamily="34" charset="0"/>
              </a:rPr>
              <a:t>zwischen den Komponenten mittels</a:t>
            </a:r>
            <a:r>
              <a:rPr lang="de-DE" sz="1400" b="1" dirty="0">
                <a:ea typeface="Verdana" panose="020B0604030504040204" pitchFamily="34" charset="0"/>
              </a:rPr>
              <a:t> 5G</a:t>
            </a:r>
            <a:endParaRPr lang="de-DE" sz="1400" dirty="0">
              <a:ea typeface="Verdana" panose="020B0604030504040204" pitchFamily="34" charset="0"/>
            </a:endParaRPr>
          </a:p>
          <a:p>
            <a:pPr marL="285750" indent="-285750" algn="l" rtl="0" eaLnBrk="1" fontAlgn="auto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Verdana" panose="020B0604030504040204" pitchFamily="34" charset="0"/>
              <a:buChar char="│"/>
            </a:pPr>
            <a:r>
              <a:rPr lang="de-DE" sz="1400" dirty="0">
                <a:ea typeface="Verdana" panose="020B0604030504040204" pitchFamily="34" charset="0"/>
              </a:rPr>
              <a:t>Erweiterung von DMS-Schnittstellen (</a:t>
            </a:r>
            <a:r>
              <a:rPr lang="de-DE" sz="1400" b="1" dirty="0">
                <a:ea typeface="Verdana" panose="020B0604030504040204" pitchFamily="34" charset="0"/>
              </a:rPr>
              <a:t>Standardisierung</a:t>
            </a:r>
            <a:r>
              <a:rPr lang="de-DE" sz="1400" dirty="0">
                <a:ea typeface="Verdana" panose="020B0604030504040204" pitchFamily="34" charset="0"/>
              </a:rPr>
              <a:t>)</a:t>
            </a:r>
            <a:endParaRPr lang="de-DE" sz="1400" b="1" dirty="0">
              <a:ea typeface="Verdana" panose="020B0604030504040204" pitchFamily="34" charset="0"/>
            </a:endParaRPr>
          </a:p>
          <a:p>
            <a:pPr marL="285750" indent="-285750" algn="l" rtl="0" eaLnBrk="1" fontAlgn="auto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Verdana" panose="020B0604030504040204" pitchFamily="34" charset="0"/>
              <a:buChar char="│"/>
            </a:pPr>
            <a:r>
              <a:rPr lang="de-DE" sz="1400" dirty="0">
                <a:ea typeface="Verdana" panose="020B0604030504040204" pitchFamily="34" charset="0"/>
              </a:rPr>
              <a:t>Nachrüstung eines </a:t>
            </a:r>
            <a:r>
              <a:rPr lang="de-DE" sz="1400" b="1" dirty="0">
                <a:ea typeface="Verdana" panose="020B0604030504040204" pitchFamily="34" charset="0"/>
              </a:rPr>
              <a:t>marktüblichen</a:t>
            </a:r>
            <a:r>
              <a:rPr lang="de-DE" sz="1400" dirty="0">
                <a:ea typeface="Verdana" panose="020B0604030504040204" pitchFamily="34" charset="0"/>
              </a:rPr>
              <a:t> Mercedes-Benz </a:t>
            </a:r>
            <a:r>
              <a:rPr lang="de-DE" sz="1400" dirty="0" err="1">
                <a:ea typeface="Verdana" panose="020B0604030504040204" pitchFamily="34" charset="0"/>
              </a:rPr>
              <a:t>Citaro</a:t>
            </a:r>
            <a:r>
              <a:rPr lang="de-DE" sz="1400" dirty="0">
                <a:ea typeface="Verdana" panose="020B0604030504040204" pitchFamily="34" charset="0"/>
              </a:rPr>
              <a:t> - 18 m- Bus mit einem </a:t>
            </a:r>
            <a:r>
              <a:rPr lang="de-DE" sz="1400" b="1" dirty="0">
                <a:ea typeface="Verdana" panose="020B0604030504040204" pitchFamily="34" charset="0"/>
              </a:rPr>
              <a:t>Drive-</a:t>
            </a:r>
            <a:r>
              <a:rPr lang="de-DE" sz="1400" b="1" dirty="0" err="1">
                <a:ea typeface="Verdana" panose="020B0604030504040204" pitchFamily="34" charset="0"/>
              </a:rPr>
              <a:t>by</a:t>
            </a:r>
            <a:r>
              <a:rPr lang="de-DE" sz="1400" b="1" dirty="0">
                <a:ea typeface="Verdana" panose="020B0604030504040204" pitchFamily="34" charset="0"/>
              </a:rPr>
              <a:t>-Wire-System</a:t>
            </a:r>
          </a:p>
          <a:p>
            <a:pPr marL="285750" indent="-285750" algn="l" rtl="0" eaLnBrk="1" fontAlgn="auto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Verdana" panose="020B0604030504040204" pitchFamily="34" charset="0"/>
              <a:buChar char="│"/>
            </a:pPr>
            <a:r>
              <a:rPr lang="de-DE" sz="1400" dirty="0">
                <a:ea typeface="Verdana" panose="020B0604030504040204" pitchFamily="34" charset="0"/>
              </a:rPr>
              <a:t>Fahr- und Ortungstests in einer </a:t>
            </a:r>
            <a:r>
              <a:rPr lang="de-DE" sz="1400" b="1" dirty="0">
                <a:ea typeface="Verdana" panose="020B0604030504040204" pitchFamily="34" charset="0"/>
              </a:rPr>
              <a:t>Reallaborumgebung</a:t>
            </a:r>
          </a:p>
          <a:p>
            <a:pPr algn="l" rtl="0" eaLnBrk="1" fontAlgn="auto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</a:pPr>
            <a:endParaRPr lang="de-DE" sz="1100" dirty="0">
              <a:highlight>
                <a:srgbClr val="95BFD6"/>
              </a:highlight>
              <a:ea typeface="Verdana" panose="020B0604030504040204" pitchFamily="34" charset="0"/>
            </a:endParaRPr>
          </a:p>
          <a:p>
            <a:pPr marL="171450" indent="-171450" algn="l" rtl="0" eaLnBrk="1" fontAlgn="auto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endParaRPr lang="de-DE" sz="1100" dirty="0">
              <a:ea typeface="Verdana" panose="020B0604030504040204" pitchFamily="34" charset="0"/>
            </a:endParaRPr>
          </a:p>
          <a:p>
            <a:pPr marL="171450" indent="-171450" algn="l" rtl="0" eaLnBrk="1" fontAlgn="auto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endParaRPr lang="de-DE" sz="1100" dirty="0">
              <a:ea typeface="Verdana" panose="020B0604030504040204" pitchFamily="34" charset="0"/>
            </a:endParaRPr>
          </a:p>
          <a:p>
            <a:pPr algn="l" rtl="0" eaLnBrk="1" fontAlgn="auto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</a:pPr>
            <a:endParaRPr lang="de-DE" sz="1100" b="1" i="0" u="sng" baseline="0" dirty="0">
              <a:ea typeface="Verdana" panose="020B0604030504040204" pitchFamily="34" charset="0"/>
            </a:endParaRPr>
          </a:p>
        </p:txBody>
      </p:sp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3C59DB1-C5E8-C69F-C2BF-DD1E5EEDC70C}"/>
              </a:ext>
            </a:extLst>
          </p:cNvPr>
          <p:cNvSpPr txBox="1">
            <a:spLocks/>
          </p:cNvSpPr>
          <p:nvPr/>
        </p:nvSpPr>
        <p:spPr>
          <a:xfrm>
            <a:off x="393700" y="700523"/>
            <a:ext cx="7524750" cy="2957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700" dirty="0"/>
              <a:t>Alleinstellungsmerkmale des Projekts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6C217D19-BAD4-8C43-F1A6-70DC3F5E85A7}"/>
              </a:ext>
            </a:extLst>
          </p:cNvPr>
          <p:cNvSpPr txBox="1">
            <a:spLocks/>
          </p:cNvSpPr>
          <p:nvPr/>
        </p:nvSpPr>
        <p:spPr>
          <a:xfrm>
            <a:off x="393699" y="415412"/>
            <a:ext cx="9252565" cy="2957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b="1" dirty="0"/>
              <a:t>IDEA – Innovative Depotautomatisierung</a:t>
            </a:r>
          </a:p>
        </p:txBody>
      </p:sp>
      <p:sp>
        <p:nvSpPr>
          <p:cNvPr id="6" name="Foliennummernplatzhalter 1">
            <a:extLst>
              <a:ext uri="{FF2B5EF4-FFF2-40B4-BE49-F238E27FC236}">
                <a16:creationId xmlns:a16="http://schemas.microsoft.com/office/drawing/2014/main" id="{EE2834AD-FF20-6E72-35AB-12F1DFB14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687127"/>
            <a:ext cx="2743200" cy="163368"/>
          </a:xfrm>
        </p:spPr>
        <p:txBody>
          <a:bodyPr/>
          <a:lstStyle/>
          <a:p>
            <a:pPr algn="r"/>
            <a:fld id="{36429F3A-B377-4465-9ACC-1937EC5FA0AF}" type="slidenum">
              <a:rPr lang="de-DE" sz="800"/>
              <a:pPr algn="r"/>
              <a:t>18</a:t>
            </a:fld>
            <a:endParaRPr lang="de-DE" sz="8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7EE20DD-D04C-9E3F-BE99-45815BB56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960" y="1557868"/>
            <a:ext cx="5046913" cy="3573760"/>
          </a:xfrm>
          <a:prstGeom prst="rect">
            <a:avLst/>
          </a:prstGeom>
          <a:ln>
            <a:solidFill>
              <a:srgbClr val="7D0D43"/>
            </a:solidFill>
          </a:ln>
        </p:spPr>
      </p:pic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4777485E-73E6-AF63-6F9A-B5EE33413355}"/>
              </a:ext>
            </a:extLst>
          </p:cNvPr>
          <p:cNvSpPr txBox="1">
            <a:spLocks/>
          </p:cNvSpPr>
          <p:nvPr/>
        </p:nvSpPr>
        <p:spPr>
          <a:xfrm>
            <a:off x="3724275" y="6687127"/>
            <a:ext cx="4743450" cy="170873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ctr">
              <a:defRPr sz="800"/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© MRK GmbH 2024 I All </a:t>
            </a:r>
            <a:r>
              <a:rPr lang="de-DE" dirty="0" err="1"/>
              <a:t>rights</a:t>
            </a:r>
            <a:r>
              <a:rPr lang="de-DE" dirty="0"/>
              <a:t> </a:t>
            </a:r>
            <a:r>
              <a:rPr lang="de-DE" dirty="0" err="1"/>
              <a:t>reserved</a:t>
            </a:r>
            <a:r>
              <a:rPr lang="de-DE" dirty="0"/>
              <a:t> I </a:t>
            </a:r>
            <a:r>
              <a:rPr lang="de-DE" dirty="0" err="1"/>
              <a:t>Confidential</a:t>
            </a:r>
            <a:r>
              <a:rPr lang="de-DE" dirty="0"/>
              <a:t> I www.mrk.de</a:t>
            </a:r>
          </a:p>
        </p:txBody>
      </p:sp>
    </p:spTree>
    <p:extLst>
      <p:ext uri="{BB962C8B-B14F-4D97-AF65-F5344CB8AC3E}">
        <p14:creationId xmlns:p14="http://schemas.microsoft.com/office/powerpoint/2010/main" val="2436962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C8D9CFE3-4354-6B02-5F55-CB19AA399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50" b="92313" l="4750" r="94700">
                        <a14:foregroundMark x1="21850" y1="14438" x2="35750" y2="24313"/>
                        <a14:foregroundMark x1="35750" y1="24313" x2="30350" y2="26375"/>
                        <a14:foregroundMark x1="23800" y1="13125" x2="24150" y2="25063"/>
                        <a14:foregroundMark x1="24150" y1="25063" x2="24350" y2="25500"/>
                        <a14:foregroundMark x1="25200" y1="13813" x2="36050" y2="29000"/>
                        <a14:foregroundMark x1="36050" y1="29000" x2="25650" y2="16875"/>
                        <a14:foregroundMark x1="25650" y1="16875" x2="19600" y2="15375"/>
                        <a14:foregroundMark x1="13600" y1="46625" x2="13050" y2="51250"/>
                        <a14:foregroundMark x1="4050" y1="42250" x2="9200" y2="57125"/>
                        <a14:foregroundMark x1="9200" y1="57125" x2="18850" y2="59750"/>
                        <a14:foregroundMark x1="18850" y1="59750" x2="26200" y2="49188"/>
                        <a14:foregroundMark x1="26200" y1="49188" x2="21400" y2="39813"/>
                        <a14:foregroundMark x1="21400" y1="39813" x2="7748" y2="36951"/>
                        <a14:foregroundMark x1="4938" y1="38749" x2="4750" y2="46000"/>
                        <a14:foregroundMark x1="41450" y1="48875" x2="46750" y2="48875"/>
                        <a14:foregroundMark x1="29450" y1="90500" x2="29450" y2="90500"/>
                        <a14:foregroundMark x1="57150" y1="91188" x2="57150" y2="91188"/>
                        <a14:foregroundMark x1="29300" y1="91625" x2="29300" y2="91625"/>
                        <a14:foregroundMark x1="57150" y1="91813" x2="57150" y2="91813"/>
                        <a14:foregroundMark x1="29650" y1="8313" x2="29650" y2="8313"/>
                        <a14:foregroundMark x1="56800" y1="7875" x2="56800" y2="7875"/>
                        <a14:foregroundMark x1="29450" y1="7438" x2="29450" y2="7438"/>
                        <a14:foregroundMark x1="56450" y1="6750" x2="56450" y2="6750"/>
                        <a14:foregroundMark x1="28750" y1="92063" x2="28750" y2="92063"/>
                        <a14:foregroundMark x1="94700" y1="79688" x2="94700" y2="79688"/>
                        <a14:foregroundMark x1="84300" y1="92063" x2="84300" y2="92063"/>
                        <a14:foregroundMark x1="56950" y1="92313" x2="56950" y2="92313"/>
                        <a14:foregroundMark x1="29100" y1="92313" x2="29100" y2="92313"/>
                        <a14:foregroundMark x1="32800" y1="22375" x2="32800" y2="22375"/>
                        <a14:foregroundMark x1="26450" y1="18000" x2="26450" y2="18000"/>
                        <a14:foregroundMark x1="26450" y1="18188" x2="26450" y2="18188"/>
                        <a14:foregroundMark x1="25950" y1="17563" x2="27500" y2="16438"/>
                        <a14:foregroundMark x1="26100" y1="16875" x2="27150" y2="18188"/>
                        <a14:foregroundMark x1="34750" y1="28375" x2="34550" y2="30125"/>
                        <a14:backgroundMark x1="4950" y1="36938" x2="6150" y2="35875"/>
                        <a14:backgroundMark x1="4600" y1="37813" x2="3700" y2="37188"/>
                        <a14:backgroundMark x1="6150" y1="36938" x2="6900" y2="36313"/>
                        <a14:backgroundMark x1="6700" y1="36938" x2="8300" y2="35875"/>
                        <a14:backgroundMark x1="7250" y1="36313" x2="7600" y2="3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558" y="3005515"/>
            <a:ext cx="3939953" cy="3151962"/>
          </a:xfrm>
          <a:prstGeom prst="rect">
            <a:avLst/>
          </a:prstGeo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F030317-78BE-4FC4-63A3-0B695EE5AF57}"/>
              </a:ext>
            </a:extLst>
          </p:cNvPr>
          <p:cNvSpPr txBox="1">
            <a:spLocks/>
          </p:cNvSpPr>
          <p:nvPr/>
        </p:nvSpPr>
        <p:spPr>
          <a:xfrm>
            <a:off x="393700" y="700523"/>
            <a:ext cx="7524750" cy="2957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700" dirty="0"/>
              <a:t>Integration des 5G Campusnetzwerks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909F23D7-1192-DACB-658F-E288A14724A3}"/>
              </a:ext>
            </a:extLst>
          </p:cNvPr>
          <p:cNvSpPr txBox="1">
            <a:spLocks/>
          </p:cNvSpPr>
          <p:nvPr/>
        </p:nvSpPr>
        <p:spPr>
          <a:xfrm>
            <a:off x="393699" y="415412"/>
            <a:ext cx="9252565" cy="2957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b="1" dirty="0"/>
              <a:t>IDEA – Innovative Depotautomatisierung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EE81535-069C-2E44-1BFD-8F9353C42FD6}"/>
              </a:ext>
            </a:extLst>
          </p:cNvPr>
          <p:cNvSpPr txBox="1"/>
          <p:nvPr/>
        </p:nvSpPr>
        <p:spPr>
          <a:xfrm>
            <a:off x="393699" y="1573579"/>
            <a:ext cx="5486984" cy="25718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Calibri" panose="020F0502020204030204" pitchFamily="34" charset="0"/>
              <a:buChar char="│"/>
              <a:defRPr/>
            </a:pPr>
            <a:r>
              <a:rPr lang="de-DE" sz="1400" dirty="0"/>
              <a:t>Gleichzeitige Ortung und Kommunikation</a:t>
            </a:r>
            <a:endParaRPr lang="de-DE" sz="1400" dirty="0">
              <a:solidFill>
                <a:prstClr val="black"/>
              </a:solidFill>
              <a:latin typeface="Calibri" panose="020F0502020204030204"/>
            </a:endParaRPr>
          </a:p>
          <a:p>
            <a:pPr marL="742950" lvl="1" indent="-285750">
              <a:lnSpc>
                <a:spcPct val="150000"/>
              </a:lnSpc>
              <a:spcAft>
                <a:spcPts val="600"/>
              </a:spcAft>
              <a:buFont typeface="Calibri" panose="020F0502020204030204" pitchFamily="34" charset="0"/>
              <a:buChar char="│"/>
              <a:defRPr/>
            </a:pPr>
            <a:r>
              <a:rPr lang="de-DE" sz="1400" dirty="0">
                <a:solidFill>
                  <a:prstClr val="black"/>
                </a:solidFill>
                <a:latin typeface="Calibri" panose="020F0502020204030204"/>
              </a:rPr>
              <a:t>Erhöhung der Wirtschaftlichkeit</a:t>
            </a:r>
          </a:p>
          <a:p>
            <a:pPr marL="742950" lvl="1" indent="-285750">
              <a:lnSpc>
                <a:spcPct val="150000"/>
              </a:lnSpc>
              <a:spcAft>
                <a:spcPts val="600"/>
              </a:spcAft>
              <a:buFont typeface="Calibri" panose="020F0502020204030204" pitchFamily="34" charset="0"/>
              <a:buChar char="│"/>
              <a:defRPr/>
            </a:pPr>
            <a:r>
              <a:rPr lang="de-DE" sz="1400" dirty="0">
                <a:solidFill>
                  <a:prstClr val="black"/>
                </a:solidFill>
                <a:latin typeface="Calibri" panose="020F0502020204030204"/>
              </a:rPr>
              <a:t>Verbesserung  der Ortungsfunktionen mit zukünftigen (5G)Releases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Calibri" panose="020F0502020204030204" pitchFamily="34" charset="0"/>
              <a:buChar char="│"/>
              <a:defRPr/>
            </a:pPr>
            <a:r>
              <a:rPr lang="de-DE" sz="1400" dirty="0">
                <a:solidFill>
                  <a:prstClr val="black"/>
                </a:solidFill>
                <a:latin typeface="Calibri" panose="020F0502020204030204"/>
              </a:rPr>
              <a:t>Erhöhte Integrität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de-DE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oliennummernplatzhalter 1">
            <a:extLst>
              <a:ext uri="{FF2B5EF4-FFF2-40B4-BE49-F238E27FC236}">
                <a16:creationId xmlns:a16="http://schemas.microsoft.com/office/drawing/2014/main" id="{E13E6503-CE70-02B9-E82D-8676A99FB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687127"/>
            <a:ext cx="2743200" cy="163368"/>
          </a:xfrm>
        </p:spPr>
        <p:txBody>
          <a:bodyPr/>
          <a:lstStyle/>
          <a:p>
            <a:pPr algn="r"/>
            <a:fld id="{36429F3A-B377-4465-9ACC-1937EC5FA0AF}" type="slidenum">
              <a:rPr lang="de-DE" sz="800"/>
              <a:pPr algn="r"/>
              <a:t>19</a:t>
            </a:fld>
            <a:endParaRPr lang="de-DE" sz="800" dirty="0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11EE0E5D-195F-5B8F-8ABF-9B5F8336E5E7}"/>
              </a:ext>
            </a:extLst>
          </p:cNvPr>
          <p:cNvSpPr txBox="1">
            <a:spLocks/>
          </p:cNvSpPr>
          <p:nvPr/>
        </p:nvSpPr>
        <p:spPr>
          <a:xfrm>
            <a:off x="3724275" y="6687127"/>
            <a:ext cx="4743450" cy="170873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ctr">
              <a:defRPr sz="800"/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© MRK GmbH 2024 I All </a:t>
            </a:r>
            <a:r>
              <a:rPr lang="de-DE" dirty="0" err="1"/>
              <a:t>rights</a:t>
            </a:r>
            <a:r>
              <a:rPr lang="de-DE" dirty="0"/>
              <a:t> </a:t>
            </a:r>
            <a:r>
              <a:rPr lang="de-DE" dirty="0" err="1"/>
              <a:t>reserved</a:t>
            </a:r>
            <a:r>
              <a:rPr lang="de-DE" dirty="0"/>
              <a:t> I </a:t>
            </a:r>
            <a:r>
              <a:rPr lang="de-DE" dirty="0" err="1"/>
              <a:t>Confidential</a:t>
            </a:r>
            <a:r>
              <a:rPr lang="de-DE" dirty="0"/>
              <a:t> I www.mrk.de</a:t>
            </a:r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4CF41A7F-2249-8CC9-E431-069EB491BA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1496218"/>
              </p:ext>
            </p:extLst>
          </p:nvPr>
        </p:nvGraphicFramePr>
        <p:xfrm>
          <a:off x="6816809" y="1141401"/>
          <a:ext cx="4313717" cy="2700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Textfeld 14">
            <a:extLst>
              <a:ext uri="{FF2B5EF4-FFF2-40B4-BE49-F238E27FC236}">
                <a16:creationId xmlns:a16="http://schemas.microsoft.com/office/drawing/2014/main" id="{49E08DC7-58DA-372F-8833-9A2FC8E01B96}"/>
              </a:ext>
            </a:extLst>
          </p:cNvPr>
          <p:cNvSpPr txBox="1"/>
          <p:nvPr/>
        </p:nvSpPr>
        <p:spPr>
          <a:xfrm>
            <a:off x="297364" y="3571915"/>
            <a:ext cx="266919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│"/>
            </a:pPr>
            <a:r>
              <a:rPr lang="de-DE" sz="1400" dirty="0"/>
              <a:t>Multi-RAT für lückenlose Innen- und </a:t>
            </a:r>
            <a:r>
              <a:rPr lang="de-DE" sz="1400" dirty="0">
                <a:solidFill>
                  <a:prstClr val="black"/>
                </a:solidFill>
              </a:rPr>
              <a:t>Außenortung über komplementäre Technologien  </a:t>
            </a:r>
          </a:p>
        </p:txBody>
      </p:sp>
    </p:spTree>
    <p:extLst>
      <p:ext uri="{BB962C8B-B14F-4D97-AF65-F5344CB8AC3E}">
        <p14:creationId xmlns:p14="http://schemas.microsoft.com/office/powerpoint/2010/main" val="3423713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de-DE" dirty="0"/>
              <a:t>Unternehmensvorstellung</a:t>
            </a:r>
          </a:p>
          <a:p>
            <a:pPr>
              <a:lnSpc>
                <a:spcPct val="200000"/>
              </a:lnSpc>
            </a:pPr>
            <a:r>
              <a:rPr lang="de-DE" dirty="0"/>
              <a:t>IDEA – Innovative Depotautomatisierung</a:t>
            </a:r>
          </a:p>
          <a:p>
            <a:pPr>
              <a:lnSpc>
                <a:spcPct val="200000"/>
              </a:lnSpc>
            </a:pPr>
            <a:r>
              <a:rPr lang="de-DE" dirty="0"/>
              <a:t>Kontaktdaten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9F3A-B377-4465-9ACC-1937EC5FA0AF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7081F40-08A1-1E84-E42C-EC12A9443A01}"/>
              </a:ext>
            </a:extLst>
          </p:cNvPr>
          <p:cNvSpPr/>
          <p:nvPr/>
        </p:nvSpPr>
        <p:spPr>
          <a:xfrm>
            <a:off x="3724275" y="6127408"/>
            <a:ext cx="8457893" cy="755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platzhalter 1">
            <a:extLst>
              <a:ext uri="{FF2B5EF4-FFF2-40B4-BE49-F238E27FC236}">
                <a16:creationId xmlns:a16="http://schemas.microsoft.com/office/drawing/2014/main" id="{E14DC75F-5B60-42A4-A072-7EFDA549DC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59263" y="944563"/>
            <a:ext cx="7524750" cy="449262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Inhaltsübersicht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dirty="0"/>
              <a:t>© MRK GmbH 2024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cs typeface="Arial" panose="020B0604020202020204" pitchFamily="34" charset="0"/>
              </a:rPr>
              <a:t> All rights reserved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Confidential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/>
              <a:t>www.mrk.de</a:t>
            </a:r>
          </a:p>
        </p:txBody>
      </p:sp>
    </p:spTree>
    <p:extLst>
      <p:ext uri="{BB962C8B-B14F-4D97-AF65-F5344CB8AC3E}">
        <p14:creationId xmlns:p14="http://schemas.microsoft.com/office/powerpoint/2010/main" val="478550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5">
            <a:extLst>
              <a:ext uri="{FF2B5EF4-FFF2-40B4-BE49-F238E27FC236}">
                <a16:creationId xmlns:a16="http://schemas.microsoft.com/office/drawing/2014/main" id="{909F23D7-1192-DACB-658F-E288A14724A3}"/>
              </a:ext>
            </a:extLst>
          </p:cNvPr>
          <p:cNvSpPr txBox="1">
            <a:spLocks/>
          </p:cNvSpPr>
          <p:nvPr/>
        </p:nvSpPr>
        <p:spPr>
          <a:xfrm>
            <a:off x="393700" y="415412"/>
            <a:ext cx="7524750" cy="2957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b="1" dirty="0"/>
              <a:t>Depotautomatisierung</a:t>
            </a:r>
            <a:r>
              <a:rPr lang="de-DE" sz="1700" b="1" dirty="0"/>
              <a:t> – Ortungsfunktion in aktuellen/künftigen 5G-Releases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A27450D-FFEA-873D-9A0F-897BAE183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905" y="1237114"/>
            <a:ext cx="10476190" cy="4038095"/>
          </a:xfrm>
          <a:prstGeom prst="rect">
            <a:avLst/>
          </a:prstGeom>
        </p:spPr>
      </p:pic>
      <p:sp>
        <p:nvSpPr>
          <p:cNvPr id="3" name="Foliennummernplatzhalter 1">
            <a:extLst>
              <a:ext uri="{FF2B5EF4-FFF2-40B4-BE49-F238E27FC236}">
                <a16:creationId xmlns:a16="http://schemas.microsoft.com/office/drawing/2014/main" id="{EF2C5919-8A44-3569-5D6A-6D6D7CC1D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687127"/>
            <a:ext cx="2743200" cy="163368"/>
          </a:xfrm>
        </p:spPr>
        <p:txBody>
          <a:bodyPr/>
          <a:lstStyle/>
          <a:p>
            <a:pPr algn="r"/>
            <a:fld id="{36429F3A-B377-4465-9ACC-1937EC5FA0AF}" type="slidenum">
              <a:rPr lang="de-DE" sz="800"/>
              <a:pPr algn="r"/>
              <a:t>20</a:t>
            </a:fld>
            <a:endParaRPr lang="de-DE" sz="800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3ACC305F-EA6A-6296-C109-8774B670A129}"/>
              </a:ext>
            </a:extLst>
          </p:cNvPr>
          <p:cNvSpPr txBox="1">
            <a:spLocks/>
          </p:cNvSpPr>
          <p:nvPr/>
        </p:nvSpPr>
        <p:spPr>
          <a:xfrm>
            <a:off x="3724275" y="6687127"/>
            <a:ext cx="4743450" cy="170873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ctr">
              <a:defRPr sz="800"/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© MRK GmbH 2024 I All </a:t>
            </a:r>
            <a:r>
              <a:rPr lang="de-DE" dirty="0" err="1"/>
              <a:t>rights</a:t>
            </a:r>
            <a:r>
              <a:rPr lang="de-DE" dirty="0"/>
              <a:t> </a:t>
            </a:r>
            <a:r>
              <a:rPr lang="de-DE" dirty="0" err="1"/>
              <a:t>reserved</a:t>
            </a:r>
            <a:r>
              <a:rPr lang="de-DE" dirty="0"/>
              <a:t> I </a:t>
            </a:r>
            <a:r>
              <a:rPr lang="de-DE" dirty="0" err="1"/>
              <a:t>Confidential</a:t>
            </a:r>
            <a:r>
              <a:rPr lang="de-DE" dirty="0"/>
              <a:t> I www.mrk.de</a:t>
            </a:r>
          </a:p>
        </p:txBody>
      </p:sp>
    </p:spTree>
    <p:extLst>
      <p:ext uri="{BB962C8B-B14F-4D97-AF65-F5344CB8AC3E}">
        <p14:creationId xmlns:p14="http://schemas.microsoft.com/office/powerpoint/2010/main" val="1729253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mo_Torgau_Autoware">
            <a:hlinkClick r:id="" action="ppaction://media"/>
            <a:extLst>
              <a:ext uri="{FF2B5EF4-FFF2-40B4-BE49-F238E27FC236}">
                <a16:creationId xmlns:a16="http://schemas.microsoft.com/office/drawing/2014/main" id="{F356BED0-670B-C87B-45D1-6C905C71DB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21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A56E650B-2336-B291-789B-A19D6D31E9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78"/>
          <a:stretch/>
        </p:blipFill>
        <p:spPr>
          <a:xfrm>
            <a:off x="7081087" y="996311"/>
            <a:ext cx="3564731" cy="4515256"/>
          </a:xfrm>
          <a:prstGeom prst="rect">
            <a:avLst/>
          </a:prstGeom>
        </p:spPr>
      </p:pic>
      <p:sp>
        <p:nvSpPr>
          <p:cNvPr id="3" name="Foliennummernplatzhalter 1">
            <a:extLst>
              <a:ext uri="{FF2B5EF4-FFF2-40B4-BE49-F238E27FC236}">
                <a16:creationId xmlns:a16="http://schemas.microsoft.com/office/drawing/2014/main" id="{EF2C5919-8A44-3569-5D6A-6D6D7CC1D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687127"/>
            <a:ext cx="2743200" cy="163368"/>
          </a:xfrm>
        </p:spPr>
        <p:txBody>
          <a:bodyPr/>
          <a:lstStyle/>
          <a:p>
            <a:pPr algn="r"/>
            <a:fld id="{36429F3A-B377-4465-9ACC-1937EC5FA0AF}" type="slidenum">
              <a:rPr lang="de-DE" sz="800"/>
              <a:pPr algn="r"/>
              <a:t>22</a:t>
            </a:fld>
            <a:endParaRPr lang="de-DE" sz="800" dirty="0"/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B504C847-9994-CEB5-85E2-B19E07914D55}"/>
              </a:ext>
            </a:extLst>
          </p:cNvPr>
          <p:cNvSpPr txBox="1">
            <a:spLocks/>
          </p:cNvSpPr>
          <p:nvPr/>
        </p:nvSpPr>
        <p:spPr>
          <a:xfrm>
            <a:off x="393699" y="415412"/>
            <a:ext cx="9252565" cy="2957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b="1" dirty="0"/>
              <a:t>IDEA – Innovative Depotautomatisierung</a:t>
            </a:r>
          </a:p>
        </p:txBody>
      </p:sp>
      <p:sp>
        <p:nvSpPr>
          <p:cNvPr id="5" name="Textplatzhalter 6">
            <a:extLst>
              <a:ext uri="{FF2B5EF4-FFF2-40B4-BE49-F238E27FC236}">
                <a16:creationId xmlns:a16="http://schemas.microsoft.com/office/drawing/2014/main" id="{BF3B2B95-88F4-535C-1898-747E2B514DB4}"/>
              </a:ext>
            </a:extLst>
          </p:cNvPr>
          <p:cNvSpPr txBox="1">
            <a:spLocks/>
          </p:cNvSpPr>
          <p:nvPr/>
        </p:nvSpPr>
        <p:spPr>
          <a:xfrm>
            <a:off x="393700" y="700523"/>
            <a:ext cx="7524750" cy="2957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700" dirty="0"/>
              <a:t>Zukunftsperspektiven und Erweiterungen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4EDA6AE-092F-3C80-F2FC-4BCD15720BD2}"/>
              </a:ext>
            </a:extLst>
          </p:cNvPr>
          <p:cNvSpPr txBox="1"/>
          <p:nvPr/>
        </p:nvSpPr>
        <p:spPr>
          <a:xfrm>
            <a:off x="393699" y="2379464"/>
            <a:ext cx="6292326" cy="166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400" b="1" dirty="0">
                <a:latin typeface="Verdana" panose="020B0604030504040204" pitchFamily="34" charset="0"/>
                <a:ea typeface="Verdana" panose="020B0604030504040204" pitchFamily="34" charset="0"/>
              </a:rPr>
              <a:t>Zukunftsausblick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│"/>
            </a:pP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Ausbau für andere Verkehrsträger und Logistikflotten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│"/>
            </a:pP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Nutzung der Fortschritte in 5G-Technologien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│"/>
            </a:pP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Verbindung mit autonomem Fahren außerhalb der Depots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│"/>
            </a:pPr>
            <a:endParaRPr lang="de-D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5DCDE5AF-5214-E286-97FF-C8C2599F9BC4}"/>
              </a:ext>
            </a:extLst>
          </p:cNvPr>
          <p:cNvSpPr txBox="1">
            <a:spLocks/>
          </p:cNvSpPr>
          <p:nvPr/>
        </p:nvSpPr>
        <p:spPr>
          <a:xfrm>
            <a:off x="3724275" y="6687127"/>
            <a:ext cx="4743450" cy="170873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ctr">
              <a:defRPr sz="800"/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© MRK GmbH 2024 I All </a:t>
            </a:r>
            <a:r>
              <a:rPr lang="de-DE" dirty="0" err="1"/>
              <a:t>rights</a:t>
            </a:r>
            <a:r>
              <a:rPr lang="de-DE" dirty="0"/>
              <a:t> </a:t>
            </a:r>
            <a:r>
              <a:rPr lang="de-DE" dirty="0" err="1"/>
              <a:t>reserved</a:t>
            </a:r>
            <a:r>
              <a:rPr lang="de-DE" dirty="0"/>
              <a:t> I </a:t>
            </a:r>
            <a:r>
              <a:rPr lang="de-DE" dirty="0" err="1"/>
              <a:t>Confidential</a:t>
            </a:r>
            <a:r>
              <a:rPr lang="de-DE" dirty="0"/>
              <a:t> I www.mrk.de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E76842D-7741-5047-5FA2-E21E5EEDAA43}"/>
              </a:ext>
            </a:extLst>
          </p:cNvPr>
          <p:cNvSpPr txBox="1"/>
          <p:nvPr/>
        </p:nvSpPr>
        <p:spPr>
          <a:xfrm>
            <a:off x="7012210" y="5403845"/>
            <a:ext cx="13115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bg1">
                    <a:lumMod val="75000"/>
                  </a:schemeClr>
                </a:solidFill>
              </a:rPr>
              <a:t>Quelle: MRK; mit KI erstellt</a:t>
            </a:r>
          </a:p>
        </p:txBody>
      </p:sp>
    </p:spTree>
    <p:extLst>
      <p:ext uri="{BB962C8B-B14F-4D97-AF65-F5344CB8AC3E}">
        <p14:creationId xmlns:p14="http://schemas.microsoft.com/office/powerpoint/2010/main" val="2352906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Unternehmensvorstellung</a:t>
            </a:r>
          </a:p>
          <a:p>
            <a:pPr>
              <a:lnSpc>
                <a:spcPct val="200000"/>
              </a:lnSpc>
            </a:pP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IDEA – Innovative Depotautomatisierung</a:t>
            </a:r>
          </a:p>
          <a:p>
            <a:pPr>
              <a:lnSpc>
                <a:spcPct val="200000"/>
              </a:lnSpc>
            </a:pPr>
            <a:r>
              <a:rPr lang="de-DE" dirty="0"/>
              <a:t>Kontaktdaten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9F3A-B377-4465-9ACC-1937EC5FA0AF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812A789-5ABD-B908-8812-A51A2674E71B}"/>
              </a:ext>
            </a:extLst>
          </p:cNvPr>
          <p:cNvSpPr/>
          <p:nvPr/>
        </p:nvSpPr>
        <p:spPr>
          <a:xfrm>
            <a:off x="3724275" y="6127408"/>
            <a:ext cx="8457893" cy="755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dirty="0"/>
              <a:t>© MRK GmbH 2024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cs typeface="Arial" panose="020B0604020202020204" pitchFamily="34" charset="0"/>
              </a:rPr>
              <a:t> All rights reserved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Confidential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/>
              <a:t>www.mrk.de</a:t>
            </a:r>
          </a:p>
        </p:txBody>
      </p:sp>
    </p:spTree>
    <p:extLst>
      <p:ext uri="{BB962C8B-B14F-4D97-AF65-F5344CB8AC3E}">
        <p14:creationId xmlns:p14="http://schemas.microsoft.com/office/powerpoint/2010/main" val="1251535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9F3A-B377-4465-9ACC-1937EC5FA0AF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Kontaktdaten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32"/>
          </p:nvPr>
        </p:nvSpPr>
        <p:spPr>
          <a:xfrm>
            <a:off x="393700" y="700523"/>
            <a:ext cx="8725586" cy="291835"/>
          </a:xfrm>
        </p:spPr>
        <p:txBody>
          <a:bodyPr/>
          <a:lstStyle/>
          <a:p>
            <a:r>
              <a:rPr lang="de-DE" dirty="0"/>
              <a:t>Unsere Mitarbeiter sind Experten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4294967295"/>
          </p:nvPr>
        </p:nvSpPr>
        <p:spPr>
          <a:xfrm>
            <a:off x="1019999" y="1248894"/>
            <a:ext cx="5515025" cy="863053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i="1" dirty="0"/>
              <a:t>Unsere Mitarbeiterinnen und Mitarbeiter sind Experten auf den Gebieten der Initialisierung, Konzeption, Feinplanung, Realisierung.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61" y="1858770"/>
            <a:ext cx="9438990" cy="4160460"/>
          </a:xfrm>
          <a:prstGeom prst="rect">
            <a:avLst/>
          </a:prstGeom>
        </p:spPr>
      </p:pic>
      <p:sp>
        <p:nvSpPr>
          <p:cNvPr id="11" name="Fußzeilenplatzhalter 4"/>
          <p:cNvSpPr>
            <a:spLocks noGrp="1"/>
          </p:cNvSpPr>
          <p:nvPr>
            <p:ph type="ftr" sz="quarter" idx="14"/>
          </p:nvPr>
        </p:nvSpPr>
        <p:spPr>
          <a:xfrm>
            <a:off x="3724275" y="6687127"/>
            <a:ext cx="4743450" cy="170873"/>
          </a:xfrm>
        </p:spPr>
        <p:txBody>
          <a:bodyPr/>
          <a:lstStyle/>
          <a:p>
            <a:r>
              <a:rPr lang="de-DE" dirty="0"/>
              <a:t>© MRK GmbH 2024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cs typeface="Arial" panose="020B0604020202020204" pitchFamily="34" charset="0"/>
              </a:rPr>
              <a:t> All rights reserved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Confidential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/>
              <a:t>www.mrk.de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5ED2EDE8-15FF-DE8D-94A7-7104F1D736DC}"/>
              </a:ext>
            </a:extLst>
          </p:cNvPr>
          <p:cNvSpPr/>
          <p:nvPr/>
        </p:nvSpPr>
        <p:spPr>
          <a:xfrm>
            <a:off x="9289408" y="149904"/>
            <a:ext cx="2791451" cy="755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5342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9F3A-B377-4465-9ACC-1937EC5FA0AF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Kontaktdaten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MRK Gruppe Kontaktdaten</a:t>
            </a:r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4294967295"/>
          </p:nvPr>
        </p:nvSpPr>
        <p:spPr>
          <a:xfrm>
            <a:off x="991077" y="1471650"/>
            <a:ext cx="2990850" cy="492009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400" dirty="0"/>
              <a:t>Geschäftsführung</a:t>
            </a:r>
          </a:p>
          <a:p>
            <a:pPr>
              <a:spcBef>
                <a:spcPts val="0"/>
              </a:spcBef>
            </a:pPr>
            <a:r>
              <a:rPr lang="de-DE" sz="1400" dirty="0"/>
              <a:t>Dr. Imke Germann, </a:t>
            </a:r>
          </a:p>
          <a:p>
            <a:pPr>
              <a:spcBef>
                <a:spcPts val="0"/>
              </a:spcBef>
            </a:pPr>
            <a:r>
              <a:rPr lang="de-DE" sz="1400"/>
              <a:t>Andreas </a:t>
            </a:r>
            <a:r>
              <a:rPr lang="de-DE" sz="1400" dirty="0"/>
              <a:t>Küster</a:t>
            </a:r>
          </a:p>
          <a:p>
            <a:pPr>
              <a:spcBef>
                <a:spcPts val="0"/>
              </a:spcBef>
            </a:pPr>
            <a:endParaRPr lang="de-DE" sz="1400" dirty="0"/>
          </a:p>
          <a:p>
            <a:pPr>
              <a:spcBef>
                <a:spcPts val="0"/>
              </a:spcBef>
            </a:pPr>
            <a:endParaRPr lang="de-DE" sz="1400" dirty="0"/>
          </a:p>
          <a:p>
            <a:pPr>
              <a:spcBef>
                <a:spcPts val="0"/>
              </a:spcBef>
            </a:pPr>
            <a:r>
              <a:rPr lang="de-DE" sz="1400" dirty="0"/>
              <a:t>Herzog-Rudolf-Straße 1</a:t>
            </a:r>
          </a:p>
          <a:p>
            <a:pPr>
              <a:spcBef>
                <a:spcPts val="0"/>
              </a:spcBef>
            </a:pPr>
            <a:r>
              <a:rPr lang="de-DE" sz="1400" dirty="0"/>
              <a:t>D-80539 München</a:t>
            </a:r>
          </a:p>
          <a:p>
            <a:pPr>
              <a:spcBef>
                <a:spcPts val="0"/>
              </a:spcBef>
            </a:pPr>
            <a:endParaRPr lang="de-DE" sz="1400" dirty="0"/>
          </a:p>
          <a:p>
            <a:pPr>
              <a:spcBef>
                <a:spcPts val="0"/>
              </a:spcBef>
            </a:pPr>
            <a:endParaRPr lang="de-DE" sz="1400" dirty="0"/>
          </a:p>
          <a:p>
            <a:pPr>
              <a:spcBef>
                <a:spcPts val="0"/>
              </a:spcBef>
            </a:pPr>
            <a:r>
              <a:rPr kumimoji="1" lang="de-DE" sz="1400" kern="0" dirty="0">
                <a:solidFill>
                  <a:srgbClr val="000000"/>
                </a:solidFill>
              </a:rPr>
              <a:t>Tel.: +49 89 216667-0</a:t>
            </a:r>
            <a:br>
              <a:rPr kumimoji="1" lang="de-DE" sz="1400" kern="0" dirty="0">
                <a:solidFill>
                  <a:srgbClr val="000000"/>
                </a:solidFill>
              </a:rPr>
            </a:br>
            <a:r>
              <a:rPr kumimoji="1" lang="de-DE" sz="1400" kern="0" dirty="0">
                <a:solidFill>
                  <a:srgbClr val="000000"/>
                </a:solidFill>
              </a:rPr>
              <a:t>Fax: +49 89 216667-155</a:t>
            </a:r>
          </a:p>
          <a:p>
            <a:pPr>
              <a:spcBef>
                <a:spcPts val="0"/>
              </a:spcBef>
            </a:pPr>
            <a:endParaRPr lang="de-DE" sz="1400" dirty="0"/>
          </a:p>
          <a:p>
            <a:pPr>
              <a:spcBef>
                <a:spcPts val="0"/>
              </a:spcBef>
            </a:pPr>
            <a:endParaRPr lang="de-DE" sz="1400" dirty="0"/>
          </a:p>
          <a:p>
            <a:pPr lvl="0">
              <a:spcBef>
                <a:spcPct val="20000"/>
              </a:spcBef>
              <a:spcAft>
                <a:spcPct val="20000"/>
              </a:spcAft>
              <a:buClr>
                <a:srgbClr val="D5E3FB"/>
              </a:buClr>
              <a:defRPr/>
            </a:pPr>
            <a:r>
              <a:rPr kumimoji="1" lang="de-DE" sz="1400" kern="0" dirty="0"/>
              <a:t>info@mrk.de</a:t>
            </a:r>
            <a:br>
              <a:rPr kumimoji="1" lang="de-DE" sz="1400" kern="0" dirty="0"/>
            </a:br>
            <a:r>
              <a:rPr kumimoji="1" lang="de-DE" sz="1400" kern="0" dirty="0">
                <a:hlinkClick r:id="rId2"/>
              </a:rPr>
              <a:t>www.mrk.de</a:t>
            </a:r>
            <a:endParaRPr kumimoji="1" lang="de-DE" sz="1400" kern="0" dirty="0"/>
          </a:p>
          <a:p>
            <a:pPr>
              <a:spcBef>
                <a:spcPts val="0"/>
              </a:spcBef>
            </a:pPr>
            <a:endParaRPr lang="de-DE" sz="1400" dirty="0"/>
          </a:p>
          <a:p>
            <a:pPr>
              <a:spcBef>
                <a:spcPts val="0"/>
              </a:spcBef>
            </a:pPr>
            <a:endParaRPr lang="de-DE" sz="1400" dirty="0"/>
          </a:p>
          <a:p>
            <a:pPr>
              <a:spcBef>
                <a:spcPts val="0"/>
              </a:spcBef>
            </a:pPr>
            <a:endParaRPr lang="de-DE" sz="1400" dirty="0"/>
          </a:p>
          <a:p>
            <a:pPr>
              <a:spcBef>
                <a:spcPts val="0"/>
              </a:spcBef>
            </a:pPr>
            <a:endParaRPr lang="de-DE" sz="140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5" y="1492111"/>
            <a:ext cx="477807" cy="39204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296" y="2427705"/>
            <a:ext cx="480781" cy="475124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606" y="3194803"/>
            <a:ext cx="479425" cy="479425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425" y="4046122"/>
            <a:ext cx="479425" cy="484397"/>
          </a:xfrm>
          <a:prstGeom prst="rect">
            <a:avLst/>
          </a:prstGeom>
        </p:spPr>
      </p:pic>
      <p:sp>
        <p:nvSpPr>
          <p:cNvPr id="19" name="Fußzeilenplatzhalter 4"/>
          <p:cNvSpPr>
            <a:spLocks noGrp="1"/>
          </p:cNvSpPr>
          <p:nvPr>
            <p:ph type="ftr" sz="quarter" idx="14"/>
          </p:nvPr>
        </p:nvSpPr>
        <p:spPr>
          <a:xfrm>
            <a:off x="3724275" y="6687127"/>
            <a:ext cx="4743450" cy="170873"/>
          </a:xfrm>
        </p:spPr>
        <p:txBody>
          <a:bodyPr/>
          <a:lstStyle/>
          <a:p>
            <a:r>
              <a:rPr lang="de-DE" dirty="0"/>
              <a:t>© MRK GmbH 2024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cs typeface="Arial" panose="020B0604020202020204" pitchFamily="34" charset="0"/>
              </a:rPr>
              <a:t> All rights reserved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Confidential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/>
              <a:t>www.mrk.de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0E5FEB30-55FB-1DF0-6B39-6DBA031FBC71}"/>
              </a:ext>
            </a:extLst>
          </p:cNvPr>
          <p:cNvSpPr txBox="1">
            <a:spLocks/>
          </p:cNvSpPr>
          <p:nvPr/>
        </p:nvSpPr>
        <p:spPr>
          <a:xfrm>
            <a:off x="3646004" y="1471651"/>
            <a:ext cx="2693503" cy="313390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ct val="20000"/>
              </a:spcAft>
              <a:buClr>
                <a:srgbClr val="D5E3FB"/>
              </a:buClr>
              <a:defRPr/>
            </a:pPr>
            <a:r>
              <a:rPr kumimoji="1" lang="de-DE" altLang="de-DE" sz="1400" kern="0" dirty="0">
                <a:solidFill>
                  <a:srgbClr val="000000"/>
                </a:solidFill>
              </a:rPr>
              <a:t>Willy-Lessing-Straße 5</a:t>
            </a:r>
            <a:br>
              <a:rPr kumimoji="1" lang="de-DE" altLang="de-DE" sz="1400" kern="0" dirty="0">
                <a:solidFill>
                  <a:srgbClr val="000000"/>
                </a:solidFill>
              </a:rPr>
            </a:br>
            <a:r>
              <a:rPr kumimoji="1" lang="de-DE" altLang="de-DE" sz="1400" kern="0" dirty="0">
                <a:solidFill>
                  <a:srgbClr val="000000"/>
                </a:solidFill>
              </a:rPr>
              <a:t>D-96047 Bamberg</a:t>
            </a:r>
          </a:p>
          <a:p>
            <a:pPr>
              <a:spcBef>
                <a:spcPts val="0"/>
              </a:spcBef>
              <a:spcAft>
                <a:spcPct val="20000"/>
              </a:spcAft>
              <a:buClr>
                <a:srgbClr val="D5E3FB"/>
              </a:buClr>
              <a:defRPr/>
            </a:pPr>
            <a:endParaRPr kumimoji="1" lang="de-DE" altLang="de-DE" sz="1400" kern="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spcAft>
                <a:spcPct val="20000"/>
              </a:spcAft>
              <a:buClr>
                <a:srgbClr val="D5E3FB"/>
              </a:buClr>
              <a:defRPr/>
            </a:pPr>
            <a:r>
              <a:rPr kumimoji="1" lang="de-DE" sz="1400" kern="0" dirty="0">
                <a:solidFill>
                  <a:srgbClr val="000000"/>
                </a:solidFill>
              </a:rPr>
              <a:t>Chausseestraße 5</a:t>
            </a:r>
            <a:br>
              <a:rPr kumimoji="1" lang="de-DE" sz="1400" kern="0" dirty="0">
                <a:solidFill>
                  <a:srgbClr val="000000"/>
                </a:solidFill>
              </a:rPr>
            </a:br>
            <a:r>
              <a:rPr kumimoji="1" lang="de-DE" sz="1400" kern="0" dirty="0">
                <a:solidFill>
                  <a:srgbClr val="000000"/>
                </a:solidFill>
              </a:rPr>
              <a:t>D-10115 Berlin</a:t>
            </a:r>
          </a:p>
          <a:p>
            <a:pPr>
              <a:spcBef>
                <a:spcPts val="0"/>
              </a:spcBef>
              <a:spcAft>
                <a:spcPct val="20000"/>
              </a:spcAft>
              <a:buClr>
                <a:srgbClr val="D5E3FB"/>
              </a:buClr>
              <a:defRPr/>
            </a:pPr>
            <a:endParaRPr kumimoji="1" lang="de-DE" altLang="de-DE" sz="1400" kern="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buClr>
                <a:srgbClr val="D5E3FB"/>
              </a:buClr>
              <a:defRPr/>
            </a:pPr>
            <a:r>
              <a:rPr lang="en-GB" sz="1400" kern="0" dirty="0" err="1">
                <a:solidFill>
                  <a:srgbClr val="000000"/>
                </a:solidFill>
              </a:rPr>
              <a:t>Konsul</a:t>
            </a:r>
            <a:r>
              <a:rPr lang="en-GB" sz="1400" kern="0" dirty="0">
                <a:solidFill>
                  <a:srgbClr val="000000"/>
                </a:solidFill>
              </a:rPr>
              <a:t>-Smidt-</a:t>
            </a:r>
            <a:r>
              <a:rPr lang="en-GB" sz="1400" kern="0" dirty="0" err="1">
                <a:solidFill>
                  <a:srgbClr val="000000"/>
                </a:solidFill>
              </a:rPr>
              <a:t>Straße</a:t>
            </a:r>
            <a:r>
              <a:rPr lang="en-GB" sz="1400" kern="0" dirty="0">
                <a:solidFill>
                  <a:srgbClr val="000000"/>
                </a:solidFill>
              </a:rPr>
              <a:t> 82</a:t>
            </a:r>
          </a:p>
          <a:p>
            <a:pPr>
              <a:spcBef>
                <a:spcPts val="0"/>
              </a:spcBef>
              <a:buClr>
                <a:srgbClr val="D5E3FB"/>
              </a:buClr>
              <a:defRPr/>
            </a:pPr>
            <a:r>
              <a:rPr lang="en-GB" sz="1400" kern="0" dirty="0">
                <a:solidFill>
                  <a:srgbClr val="000000"/>
                </a:solidFill>
              </a:rPr>
              <a:t>D-28217 Bremen</a:t>
            </a:r>
          </a:p>
          <a:p>
            <a:pPr>
              <a:spcBef>
                <a:spcPts val="0"/>
              </a:spcBef>
              <a:buClr>
                <a:srgbClr val="D5E3FB"/>
              </a:buClr>
              <a:defRPr/>
            </a:pPr>
            <a:endParaRPr lang="en-GB" sz="1400" kern="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spcAft>
                <a:spcPct val="20000"/>
              </a:spcAft>
              <a:buClr>
                <a:srgbClr val="D5E3FB"/>
              </a:buClr>
              <a:defRPr/>
            </a:pPr>
            <a:r>
              <a:rPr kumimoji="1" lang="fr-FR" altLang="de-DE" sz="1400" kern="0" dirty="0">
                <a:solidFill>
                  <a:srgbClr val="000000"/>
                </a:solidFill>
              </a:rPr>
              <a:t>An der </a:t>
            </a:r>
            <a:r>
              <a:rPr kumimoji="1" lang="fr-FR" altLang="de-DE" sz="1400" kern="0" dirty="0" err="1">
                <a:solidFill>
                  <a:srgbClr val="000000"/>
                </a:solidFill>
              </a:rPr>
              <a:t>Frauenkirche</a:t>
            </a:r>
            <a:r>
              <a:rPr kumimoji="1" lang="fr-FR" altLang="de-DE" sz="1400" kern="0" dirty="0">
                <a:solidFill>
                  <a:srgbClr val="000000"/>
                </a:solidFill>
              </a:rPr>
              <a:t> 12</a:t>
            </a:r>
            <a:br>
              <a:rPr kumimoji="1" lang="fr-FR" altLang="de-DE" sz="1400" kern="0" dirty="0">
                <a:solidFill>
                  <a:srgbClr val="000000"/>
                </a:solidFill>
              </a:rPr>
            </a:br>
            <a:r>
              <a:rPr kumimoji="1" lang="fr-FR" altLang="de-DE" sz="1400" kern="0" dirty="0">
                <a:solidFill>
                  <a:srgbClr val="000000"/>
                </a:solidFill>
              </a:rPr>
              <a:t>D-01067 Dresden</a:t>
            </a:r>
          </a:p>
          <a:p>
            <a:pPr>
              <a:spcBef>
                <a:spcPts val="0"/>
              </a:spcBef>
              <a:spcAft>
                <a:spcPct val="20000"/>
              </a:spcAft>
              <a:buClr>
                <a:srgbClr val="D5E3FB"/>
              </a:buClr>
              <a:defRPr/>
            </a:pPr>
            <a:endParaRPr kumimoji="1" lang="fr-FR" altLang="de-DE" sz="1400" kern="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spcAft>
                <a:spcPct val="20000"/>
              </a:spcAft>
              <a:buClr>
                <a:srgbClr val="D5E3FB"/>
              </a:buClr>
              <a:defRPr/>
            </a:pPr>
            <a:endParaRPr kumimoji="1" lang="fr-FR" altLang="de-DE" sz="1400" kern="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spcAft>
                <a:spcPct val="20000"/>
              </a:spcAft>
              <a:buClr>
                <a:srgbClr val="D5E3FB"/>
              </a:buClr>
              <a:defRPr/>
            </a:pPr>
            <a:endParaRPr kumimoji="1" lang="fr-FR" altLang="de-DE" sz="1400" kern="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defRPr/>
            </a:pPr>
            <a:endParaRPr kumimoji="1" lang="de-DE" altLang="de-DE" sz="1400" kern="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defRPr/>
            </a:pPr>
            <a:endParaRPr kumimoji="1" lang="en-GB" sz="1400" kern="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ct val="20000"/>
              </a:spcAft>
              <a:buClr>
                <a:srgbClr val="D5E3FB"/>
              </a:buClr>
              <a:defRPr/>
            </a:pPr>
            <a:endParaRPr kumimoji="1" lang="de-DE" altLang="de-DE" sz="1400" kern="0" dirty="0">
              <a:solidFill>
                <a:srgbClr val="000000"/>
              </a:solidFill>
            </a:endParaRP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4F04A18C-004B-3763-F052-D4A00BE23355}"/>
              </a:ext>
            </a:extLst>
          </p:cNvPr>
          <p:cNvSpPr txBox="1">
            <a:spLocks/>
          </p:cNvSpPr>
          <p:nvPr/>
        </p:nvSpPr>
        <p:spPr>
          <a:xfrm>
            <a:off x="6457950" y="1471650"/>
            <a:ext cx="2990850" cy="30588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ct val="20000"/>
              </a:spcAft>
              <a:buClr>
                <a:srgbClr val="D5E3FB"/>
              </a:buClr>
              <a:defRPr/>
            </a:pPr>
            <a:r>
              <a:rPr kumimoji="1" lang="fr-FR" altLang="de-DE" sz="1400" kern="0" dirty="0" err="1">
                <a:solidFill>
                  <a:srgbClr val="000000"/>
                </a:solidFill>
              </a:rPr>
              <a:t>Elsterstraße</a:t>
            </a:r>
            <a:r>
              <a:rPr kumimoji="1" lang="fr-FR" altLang="de-DE" sz="1400" kern="0" dirty="0">
                <a:solidFill>
                  <a:srgbClr val="000000"/>
                </a:solidFill>
              </a:rPr>
              <a:t> 7b</a:t>
            </a:r>
          </a:p>
          <a:p>
            <a:pPr>
              <a:spcBef>
                <a:spcPts val="0"/>
              </a:spcBef>
              <a:spcAft>
                <a:spcPct val="20000"/>
              </a:spcAft>
              <a:buClr>
                <a:srgbClr val="D5E3FB"/>
              </a:buClr>
              <a:defRPr/>
            </a:pPr>
            <a:r>
              <a:rPr kumimoji="1" lang="fr-FR" altLang="de-DE" sz="1400" kern="0" dirty="0">
                <a:solidFill>
                  <a:srgbClr val="000000"/>
                </a:solidFill>
              </a:rPr>
              <a:t>D-04109 Leipzig</a:t>
            </a:r>
          </a:p>
          <a:p>
            <a:pPr>
              <a:spcBef>
                <a:spcPts val="0"/>
              </a:spcBef>
              <a:spcAft>
                <a:spcPct val="20000"/>
              </a:spcAft>
              <a:buClr>
                <a:srgbClr val="D5E3FB"/>
              </a:buClr>
              <a:defRPr/>
            </a:pPr>
            <a:endParaRPr kumimoji="1" lang="de-DE" altLang="de-DE" sz="1400" kern="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kumimoji="1" lang="en-GB" sz="1400" kern="0" dirty="0" err="1">
                <a:solidFill>
                  <a:srgbClr val="000000"/>
                </a:solidFill>
              </a:rPr>
              <a:t>Hansaring</a:t>
            </a:r>
            <a:r>
              <a:rPr kumimoji="1" lang="en-GB" sz="1400" kern="0" dirty="0">
                <a:solidFill>
                  <a:srgbClr val="000000"/>
                </a:solidFill>
              </a:rPr>
              <a:t> 79-81</a:t>
            </a:r>
          </a:p>
          <a:p>
            <a:pPr>
              <a:spcBef>
                <a:spcPts val="0"/>
              </a:spcBef>
              <a:defRPr/>
            </a:pPr>
            <a:r>
              <a:rPr kumimoji="1" lang="en-GB" sz="1400" kern="0" dirty="0">
                <a:solidFill>
                  <a:srgbClr val="000000"/>
                </a:solidFill>
              </a:rPr>
              <a:t>D-50670 Köln</a:t>
            </a:r>
          </a:p>
          <a:p>
            <a:pPr>
              <a:spcBef>
                <a:spcPts val="0"/>
              </a:spcBef>
              <a:defRPr/>
            </a:pPr>
            <a:endParaRPr kumimoji="1" lang="de-DE" altLang="de-DE" sz="1400" kern="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kumimoji="1" lang="en-GB" sz="1400" kern="0" dirty="0" err="1">
                <a:solidFill>
                  <a:srgbClr val="000000"/>
                </a:solidFill>
              </a:rPr>
              <a:t>Südwestpark</a:t>
            </a:r>
            <a:r>
              <a:rPr kumimoji="1" lang="en-GB" sz="1400" kern="0" dirty="0">
                <a:solidFill>
                  <a:srgbClr val="000000"/>
                </a:solidFill>
              </a:rPr>
              <a:t> 44</a:t>
            </a:r>
          </a:p>
          <a:p>
            <a:pPr>
              <a:spcBef>
                <a:spcPts val="0"/>
              </a:spcBef>
              <a:defRPr/>
            </a:pPr>
            <a:r>
              <a:rPr kumimoji="1" lang="en-GB" sz="1400" kern="0" dirty="0">
                <a:solidFill>
                  <a:srgbClr val="000000"/>
                </a:solidFill>
              </a:rPr>
              <a:t>D-90449 Nürnberg</a:t>
            </a:r>
          </a:p>
          <a:p>
            <a:pPr>
              <a:spcBef>
                <a:spcPts val="0"/>
              </a:spcBef>
              <a:defRPr/>
            </a:pPr>
            <a:endParaRPr kumimoji="1" lang="de-DE" altLang="de-DE" sz="1400" kern="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kumimoji="1" lang="de-DE" sz="1400" kern="0" dirty="0">
                <a:solidFill>
                  <a:srgbClr val="000000"/>
                </a:solidFill>
              </a:rPr>
              <a:t>Heilbronner Str. 41 </a:t>
            </a:r>
          </a:p>
          <a:p>
            <a:pPr>
              <a:spcBef>
                <a:spcPts val="0"/>
              </a:spcBef>
            </a:pPr>
            <a:r>
              <a:rPr kumimoji="1" lang="de-DE" sz="1400" kern="0" dirty="0">
                <a:solidFill>
                  <a:srgbClr val="000000"/>
                </a:solidFill>
              </a:rPr>
              <a:t>D-70191 Stuttgart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403891A-C5DE-9D30-A33E-B98379E1CE33}"/>
              </a:ext>
            </a:extLst>
          </p:cNvPr>
          <p:cNvSpPr/>
          <p:nvPr/>
        </p:nvSpPr>
        <p:spPr>
          <a:xfrm>
            <a:off x="8674217" y="1375333"/>
            <a:ext cx="2853877" cy="3638940"/>
          </a:xfrm>
          <a:prstGeom prst="rect">
            <a:avLst/>
          </a:prstGeom>
          <a:solidFill>
            <a:srgbClr val="4F298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0FBF21D-0CFB-60B8-E91A-A7252E0DC3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9649" y="2489940"/>
            <a:ext cx="1790987" cy="170140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B603A25-88FC-2551-8165-0E5F6C4406D2}"/>
              </a:ext>
            </a:extLst>
          </p:cNvPr>
          <p:cNvSpPr txBox="1"/>
          <p:nvPr/>
        </p:nvSpPr>
        <p:spPr>
          <a:xfrm>
            <a:off x="8755968" y="1423321"/>
            <a:ext cx="2638350" cy="1243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IDEA – Newsletter</a:t>
            </a:r>
          </a:p>
          <a:p>
            <a:endParaRPr lang="de-DE" sz="1200" dirty="0">
              <a:solidFill>
                <a:schemeClr val="bg1"/>
              </a:solidFill>
            </a:endParaRPr>
          </a:p>
          <a:p>
            <a:r>
              <a:rPr lang="de-DE" sz="1400" dirty="0">
                <a:solidFill>
                  <a:schemeClr val="bg1"/>
                </a:solidFill>
              </a:rPr>
              <a:t>Bleiben Sie auf dem Laufenden:</a:t>
            </a:r>
          </a:p>
        </p:txBody>
      </p:sp>
      <p:pic>
        <p:nvPicPr>
          <p:cNvPr id="26" name="Grafik 25" descr="Ein Bild, das Schrift, Grafiken, Logo, Text enthält.&#10;&#10;Automatisch generierte Beschreibung">
            <a:extLst>
              <a:ext uri="{FF2B5EF4-FFF2-40B4-BE49-F238E27FC236}">
                <a16:creationId xmlns:a16="http://schemas.microsoft.com/office/drawing/2014/main" id="{0CAD22E6-552E-559A-F6C2-2B9B10CB9A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999" y="4400647"/>
            <a:ext cx="857893" cy="522141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1F94584D-9F07-ECFC-BC07-A39632891477}"/>
              </a:ext>
            </a:extLst>
          </p:cNvPr>
          <p:cNvSpPr/>
          <p:nvPr/>
        </p:nvSpPr>
        <p:spPr>
          <a:xfrm>
            <a:off x="9289408" y="149904"/>
            <a:ext cx="2791451" cy="755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9018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12CAEE0-8B9C-A118-FF6E-78DD1BEB81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9109" y="2086532"/>
            <a:ext cx="6983644" cy="2183627"/>
          </a:xfrm>
        </p:spPr>
        <p:txBody>
          <a:bodyPr/>
          <a:lstStyle/>
          <a:p>
            <a:pPr marL="0" indent="0">
              <a:buNone/>
            </a:pPr>
            <a:r>
              <a:rPr lang="de-DE" sz="4000" dirty="0"/>
              <a:t>Vielen Dank für Ihre Aufmerksamkeit!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DE8CDC4-133C-EDE2-F0A4-9651596C56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17.04.2024</a:t>
            </a:r>
          </a:p>
        </p:txBody>
      </p:sp>
    </p:spTree>
    <p:extLst>
      <p:ext uri="{BB962C8B-B14F-4D97-AF65-F5344CB8AC3E}">
        <p14:creationId xmlns:p14="http://schemas.microsoft.com/office/powerpoint/2010/main" val="1481496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de-DE" dirty="0"/>
              <a:t>Unternehmensvorstellung</a:t>
            </a:r>
          </a:p>
          <a:p>
            <a:pPr>
              <a:lnSpc>
                <a:spcPct val="200000"/>
              </a:lnSpc>
            </a:pP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IDEA – Innovative Depotautomatisierung</a:t>
            </a:r>
          </a:p>
          <a:p>
            <a:pPr>
              <a:lnSpc>
                <a:spcPct val="200000"/>
              </a:lnSpc>
            </a:pP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Kontaktdaten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9F3A-B377-4465-9ACC-1937EC5FA0AF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7CDE386-BC8D-C84C-E43B-2A96D9FE3110}"/>
              </a:ext>
            </a:extLst>
          </p:cNvPr>
          <p:cNvSpPr/>
          <p:nvPr/>
        </p:nvSpPr>
        <p:spPr>
          <a:xfrm>
            <a:off x="3724275" y="6127408"/>
            <a:ext cx="8457893" cy="755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dirty="0"/>
              <a:t>© MRK GmbH 2024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cs typeface="Arial" panose="020B0604020202020204" pitchFamily="34" charset="0"/>
              </a:rPr>
              <a:t> All rights reserved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Confidential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/>
              <a:t>www.mrk.de</a:t>
            </a:r>
          </a:p>
        </p:txBody>
      </p:sp>
    </p:spTree>
    <p:extLst>
      <p:ext uri="{BB962C8B-B14F-4D97-AF65-F5344CB8AC3E}">
        <p14:creationId xmlns:p14="http://schemas.microsoft.com/office/powerpoint/2010/main" val="2450955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9F3A-B377-4465-9ACC-1937EC5FA0AF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1"/>
          </p:nvPr>
        </p:nvSpPr>
        <p:spPr/>
        <p:txBody>
          <a:bodyPr>
            <a:noAutofit/>
          </a:bodyPr>
          <a:lstStyle/>
          <a:p>
            <a:r>
              <a:rPr lang="de-DE" dirty="0"/>
              <a:t>Die MRK Gruppe stellt sich vor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3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Profil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29"/>
          </p:nvPr>
        </p:nvSpPr>
        <p:spPr>
          <a:xfrm>
            <a:off x="393700" y="1388627"/>
            <a:ext cx="2990850" cy="492009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/>
              <a:t>Wir sind eine unabhängige, international tätige und seit 52 Jahren eigentümergeführte Firmengruppe im Dienstleistungssektor. </a:t>
            </a:r>
          </a:p>
          <a:p>
            <a:pPr>
              <a:spcBef>
                <a:spcPts val="0"/>
              </a:spcBef>
            </a:pPr>
            <a:endParaRPr lang="de-DE" dirty="0"/>
          </a:p>
          <a:p>
            <a:pPr>
              <a:spcBef>
                <a:spcPts val="0"/>
              </a:spcBef>
            </a:pPr>
            <a:r>
              <a:rPr lang="de-DE" b="1" dirty="0"/>
              <a:t>Firmengründung</a:t>
            </a:r>
          </a:p>
          <a:p>
            <a:pPr>
              <a:spcBef>
                <a:spcPts val="0"/>
              </a:spcBef>
            </a:pPr>
            <a:r>
              <a:rPr lang="de-DE" dirty="0"/>
              <a:t>1971</a:t>
            </a:r>
          </a:p>
          <a:p>
            <a:pPr>
              <a:spcBef>
                <a:spcPts val="0"/>
              </a:spcBef>
            </a:pPr>
            <a:endParaRPr lang="de-DE" dirty="0"/>
          </a:p>
          <a:p>
            <a:pPr>
              <a:spcBef>
                <a:spcPts val="0"/>
              </a:spcBef>
            </a:pPr>
            <a:r>
              <a:rPr lang="de-DE" b="1" dirty="0"/>
              <a:t>Geschäftsleitung</a:t>
            </a:r>
            <a:r>
              <a:rPr lang="de-DE" dirty="0"/>
              <a:t> </a:t>
            </a:r>
          </a:p>
          <a:p>
            <a:pPr>
              <a:spcBef>
                <a:spcPts val="0"/>
              </a:spcBef>
            </a:pPr>
            <a:r>
              <a:rPr lang="de-DE" dirty="0"/>
              <a:t>Dr. Imke Germann</a:t>
            </a:r>
          </a:p>
          <a:p>
            <a:pPr>
              <a:spcBef>
                <a:spcPts val="0"/>
              </a:spcBef>
            </a:pPr>
            <a:r>
              <a:rPr lang="de-DE" dirty="0"/>
              <a:t>Dipl.-Ing. Andreas Küster</a:t>
            </a:r>
          </a:p>
          <a:p>
            <a:pPr>
              <a:spcBef>
                <a:spcPts val="0"/>
              </a:spcBef>
            </a:pPr>
            <a:r>
              <a:rPr lang="de-DE" dirty="0"/>
              <a:t>Dipl.-Ing. Peter Lassahn</a:t>
            </a:r>
          </a:p>
          <a:p>
            <a:pPr>
              <a:spcBef>
                <a:spcPts val="0"/>
              </a:spcBef>
            </a:pPr>
            <a:endParaRPr lang="de-DE" dirty="0"/>
          </a:p>
          <a:p>
            <a:pPr>
              <a:spcBef>
                <a:spcPts val="0"/>
              </a:spcBef>
            </a:pPr>
            <a:r>
              <a:rPr lang="de-DE" b="1" dirty="0"/>
              <a:t>Beirat und Aufsichtsrat</a:t>
            </a:r>
          </a:p>
          <a:p>
            <a:pPr>
              <a:spcBef>
                <a:spcPts val="0"/>
              </a:spcBef>
            </a:pPr>
            <a:r>
              <a:rPr lang="de-DE" dirty="0" err="1"/>
              <a:t>MDirig</a:t>
            </a:r>
            <a:r>
              <a:rPr lang="de-DE" dirty="0"/>
              <a:t> a.D. Dieter Wellner</a:t>
            </a:r>
          </a:p>
          <a:p>
            <a:pPr>
              <a:spcBef>
                <a:spcPts val="0"/>
              </a:spcBef>
            </a:pPr>
            <a:r>
              <a:rPr lang="de-DE" dirty="0"/>
              <a:t>Dr. Stephan Germann</a:t>
            </a:r>
          </a:p>
          <a:p>
            <a:pPr>
              <a:spcBef>
                <a:spcPts val="0"/>
              </a:spcBef>
            </a:pPr>
            <a:r>
              <a:rPr lang="de-DE" dirty="0"/>
              <a:t>Dipl.-Ing. Hans Kraft</a:t>
            </a:r>
          </a:p>
          <a:p>
            <a:pPr>
              <a:spcBef>
                <a:spcPts val="0"/>
              </a:spcBef>
            </a:pPr>
            <a:r>
              <a:rPr lang="de-DE" dirty="0"/>
              <a:t>Heinz-Peter </a:t>
            </a:r>
            <a:r>
              <a:rPr lang="de-DE" dirty="0" err="1"/>
              <a:t>Schierenbeck</a:t>
            </a:r>
            <a:endParaRPr lang="de-DE" dirty="0"/>
          </a:p>
          <a:p>
            <a:pPr>
              <a:spcBef>
                <a:spcPts val="0"/>
              </a:spcBef>
            </a:pPr>
            <a:r>
              <a:rPr lang="de-DE" dirty="0"/>
              <a:t>Prof. Dr.-Ing. Oliver Michler</a:t>
            </a:r>
          </a:p>
          <a:p>
            <a:pPr>
              <a:spcBef>
                <a:spcPts val="0"/>
              </a:spcBef>
            </a:pPr>
            <a:endParaRPr lang="de-DE" dirty="0"/>
          </a:p>
          <a:p>
            <a:pPr>
              <a:spcBef>
                <a:spcPts val="0"/>
              </a:spcBef>
            </a:pPr>
            <a:endParaRPr lang="de-DE" dirty="0"/>
          </a:p>
          <a:p>
            <a:pPr>
              <a:spcBef>
                <a:spcPts val="0"/>
              </a:spcBef>
            </a:pPr>
            <a:endParaRPr lang="de-DE" dirty="0"/>
          </a:p>
          <a:p>
            <a:pPr>
              <a:spcBef>
                <a:spcPts val="0"/>
              </a:spcBef>
            </a:pPr>
            <a:endParaRPr lang="de-DE" dirty="0"/>
          </a:p>
          <a:p>
            <a:pPr>
              <a:spcBef>
                <a:spcPts val="0"/>
              </a:spcBef>
            </a:pPr>
            <a:endParaRPr lang="de-DE" dirty="0"/>
          </a:p>
          <a:p>
            <a:pPr>
              <a:spcBef>
                <a:spcPts val="0"/>
              </a:spcBef>
            </a:pPr>
            <a:endParaRPr lang="de-DE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4"/>
          </p:nvPr>
        </p:nvSpPr>
        <p:spPr>
          <a:xfrm>
            <a:off x="3724275" y="6687127"/>
            <a:ext cx="4743450" cy="170873"/>
          </a:xfrm>
        </p:spPr>
        <p:txBody>
          <a:bodyPr/>
          <a:lstStyle/>
          <a:p>
            <a:r>
              <a:rPr lang="de-DE" dirty="0"/>
              <a:t>© MRK GmbH 2024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cs typeface="Arial" panose="020B0604020202020204" pitchFamily="34" charset="0"/>
              </a:rPr>
              <a:t> All rights reserved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Confidential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/>
              <a:t>www.mrk.de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0D42061-7C51-9BD4-196E-AEF954A013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466"/>
          <a:stretch/>
        </p:blipFill>
        <p:spPr>
          <a:xfrm>
            <a:off x="7388706" y="914074"/>
            <a:ext cx="3801406" cy="524340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A05A57C-46A2-9E11-40AE-CD2DDAB2C6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56" t="96245" r="65166" b="-821"/>
          <a:stretch/>
        </p:blipFill>
        <p:spPr>
          <a:xfrm>
            <a:off x="10665670" y="5218165"/>
            <a:ext cx="1280253" cy="25653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FBCC1E3-D0CB-E7E3-16DE-978ECCAE8B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873" t="96589" r="36763" b="-821"/>
          <a:stretch/>
        </p:blipFill>
        <p:spPr>
          <a:xfrm>
            <a:off x="11040624" y="5483090"/>
            <a:ext cx="1040236" cy="23728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77F671B-0555-1A5F-BCE0-CA8632CA82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550" t="96923" r="-1156" b="-821"/>
          <a:stretch/>
        </p:blipFill>
        <p:spPr>
          <a:xfrm>
            <a:off x="10923178" y="5725412"/>
            <a:ext cx="1327824" cy="20851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5732CC5-74C7-A4FF-2455-8447CC4E02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8"/>
          <a:stretch/>
        </p:blipFill>
        <p:spPr>
          <a:xfrm>
            <a:off x="3986144" y="4472970"/>
            <a:ext cx="2511814" cy="629619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667AA464-99C6-6C65-F155-43914CC58A92}"/>
              </a:ext>
            </a:extLst>
          </p:cNvPr>
          <p:cNvSpPr txBox="1"/>
          <p:nvPr/>
        </p:nvSpPr>
        <p:spPr>
          <a:xfrm>
            <a:off x="4331682" y="4697758"/>
            <a:ext cx="18397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/>
            <a:r>
              <a:rPr lang="de-DE" sz="1100" b="1" dirty="0">
                <a:solidFill>
                  <a:schemeClr val="bg1"/>
                </a:solidFill>
              </a:rPr>
              <a:t>Kommunikation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C0045D68-6C60-19CE-FF6F-CEEE88731E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8"/>
          <a:stretch/>
        </p:blipFill>
        <p:spPr>
          <a:xfrm>
            <a:off x="3986144" y="3619843"/>
            <a:ext cx="2511814" cy="62961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FA7D50EB-5CCF-3AD8-CEFA-5F0FDB2BA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2021" y="3810082"/>
            <a:ext cx="367265" cy="358026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DB449C8-ECCD-14BC-E981-0B59D62FD0E5}"/>
              </a:ext>
            </a:extLst>
          </p:cNvPr>
          <p:cNvSpPr txBox="1"/>
          <p:nvPr/>
        </p:nvSpPr>
        <p:spPr>
          <a:xfrm>
            <a:off x="4331682" y="3878784"/>
            <a:ext cx="18502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/>
            <a:r>
              <a:rPr lang="de-DE" sz="1100" b="1" dirty="0">
                <a:solidFill>
                  <a:schemeClr val="bg1"/>
                </a:solidFill>
              </a:rPr>
              <a:t>Digitalisierung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09C5E073-5BE5-35AA-966B-0C0AD3E636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8"/>
          <a:stretch/>
        </p:blipFill>
        <p:spPr>
          <a:xfrm>
            <a:off x="3986146" y="2766716"/>
            <a:ext cx="2511812" cy="629619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6F3530F3-5751-ECB7-861D-D4CBA270D6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8"/>
          <a:stretch/>
        </p:blipFill>
        <p:spPr>
          <a:xfrm>
            <a:off x="3986146" y="1951228"/>
            <a:ext cx="2511812" cy="629619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3978958A-77D1-9FDE-482E-D468D939BF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2838" y="2162919"/>
            <a:ext cx="286232" cy="333366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2ABBC8A1-D877-9D32-3EC7-A428822543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2006" y="2951673"/>
            <a:ext cx="293162" cy="353046"/>
          </a:xfrm>
          <a:prstGeom prst="rect">
            <a:avLst/>
          </a:prstGeom>
        </p:spPr>
      </p:pic>
      <p:pic>
        <p:nvPicPr>
          <p:cNvPr id="35" name="Grafik 34" descr="Atom Silhouette">
            <a:extLst>
              <a:ext uri="{FF2B5EF4-FFF2-40B4-BE49-F238E27FC236}">
                <a16:creationId xmlns:a16="http://schemas.microsoft.com/office/drawing/2014/main" id="{EDB7E2E6-72E4-9A2F-1CCA-08BA8BEE4A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89785" y="4435331"/>
            <a:ext cx="706421" cy="706421"/>
          </a:xfrm>
          <a:prstGeom prst="rect">
            <a:avLst/>
          </a:prstGeom>
        </p:spPr>
      </p:pic>
      <p:sp>
        <p:nvSpPr>
          <p:cNvPr id="36" name="Flussdiagramm: Verbinder 35">
            <a:extLst>
              <a:ext uri="{FF2B5EF4-FFF2-40B4-BE49-F238E27FC236}">
                <a16:creationId xmlns:a16="http://schemas.microsoft.com/office/drawing/2014/main" id="{6A698591-6273-774A-4DBA-2CD7EB6B280F}"/>
              </a:ext>
            </a:extLst>
          </p:cNvPr>
          <p:cNvSpPr/>
          <p:nvPr/>
        </p:nvSpPr>
        <p:spPr>
          <a:xfrm>
            <a:off x="4436161" y="4585772"/>
            <a:ext cx="413667" cy="410614"/>
          </a:xfrm>
          <a:prstGeom prst="flowChartConnector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62E02A3-4EE9-4884-719D-92D5B867EE1A}"/>
              </a:ext>
            </a:extLst>
          </p:cNvPr>
          <p:cNvSpPr txBox="1"/>
          <p:nvPr/>
        </p:nvSpPr>
        <p:spPr>
          <a:xfrm>
            <a:off x="4321241" y="3049289"/>
            <a:ext cx="18502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/>
            <a:r>
              <a:rPr lang="de-DE" sz="1100" b="1" dirty="0">
                <a:solidFill>
                  <a:schemeClr val="bg1"/>
                </a:solidFill>
              </a:rPr>
              <a:t>Energie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8A4C9C88-805A-FF11-6AC4-B778B8EE4555}"/>
              </a:ext>
            </a:extLst>
          </p:cNvPr>
          <p:cNvSpPr txBox="1"/>
          <p:nvPr/>
        </p:nvSpPr>
        <p:spPr>
          <a:xfrm>
            <a:off x="4415619" y="2208330"/>
            <a:ext cx="18502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4988"/>
            <a:r>
              <a:rPr lang="de-DE" sz="1100" b="1" dirty="0">
                <a:solidFill>
                  <a:schemeClr val="bg1"/>
                </a:solidFill>
              </a:rPr>
              <a:t>Mobilität</a:t>
            </a:r>
          </a:p>
        </p:txBody>
      </p:sp>
      <p:sp>
        <p:nvSpPr>
          <p:cNvPr id="37" name="Flussdiagramm: Verbinder 36">
            <a:extLst>
              <a:ext uri="{FF2B5EF4-FFF2-40B4-BE49-F238E27FC236}">
                <a16:creationId xmlns:a16="http://schemas.microsoft.com/office/drawing/2014/main" id="{EE43D6FF-C937-7320-85AD-FC145E84FDFC}"/>
              </a:ext>
            </a:extLst>
          </p:cNvPr>
          <p:cNvSpPr/>
          <p:nvPr/>
        </p:nvSpPr>
        <p:spPr>
          <a:xfrm>
            <a:off x="4565323" y="4706345"/>
            <a:ext cx="134938" cy="158516"/>
          </a:xfrm>
          <a:prstGeom prst="flowChartConnector">
            <a:avLst/>
          </a:prstGeom>
          <a:solidFill>
            <a:srgbClr val="601540"/>
          </a:solidFill>
          <a:ln>
            <a:solidFill>
              <a:srgbClr val="6016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9" name="Grafik 28" descr="WLAN mit einfarbiger Füllung">
            <a:extLst>
              <a:ext uri="{FF2B5EF4-FFF2-40B4-BE49-F238E27FC236}">
                <a16:creationId xmlns:a16="http://schemas.microsoft.com/office/drawing/2014/main" id="{905A1082-4EC0-249A-33F1-3BFA2186CD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12006" y="4658595"/>
            <a:ext cx="270337" cy="270337"/>
          </a:xfrm>
          <a:prstGeom prst="rect">
            <a:avLst/>
          </a:prstGeom>
        </p:spPr>
      </p:pic>
      <p:sp>
        <p:nvSpPr>
          <p:cNvPr id="38" name="Rechteck 37">
            <a:extLst>
              <a:ext uri="{FF2B5EF4-FFF2-40B4-BE49-F238E27FC236}">
                <a16:creationId xmlns:a16="http://schemas.microsoft.com/office/drawing/2014/main" id="{60DCF9F6-0346-E80F-841B-7F4574607323}"/>
              </a:ext>
            </a:extLst>
          </p:cNvPr>
          <p:cNvSpPr/>
          <p:nvPr/>
        </p:nvSpPr>
        <p:spPr>
          <a:xfrm>
            <a:off x="9289408" y="149904"/>
            <a:ext cx="2791451" cy="755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4827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D7DA8C6-A15E-521E-7DF1-C0287E39D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652" y="3966629"/>
            <a:ext cx="3046171" cy="2155139"/>
          </a:xfrm>
          <a:prstGeom prst="flowChartConnector">
            <a:avLst/>
          </a:prstGeom>
        </p:spPr>
      </p:pic>
      <p:sp>
        <p:nvSpPr>
          <p:cNvPr id="16" name="Textplatzhalter 15"/>
          <p:cNvSpPr>
            <a:spLocks noGrp="1"/>
          </p:cNvSpPr>
          <p:nvPr>
            <p:ph type="body" sz="quarter" idx="21"/>
          </p:nvPr>
        </p:nvSpPr>
        <p:spPr/>
        <p:txBody>
          <a:bodyPr>
            <a:noAutofit/>
          </a:bodyPr>
          <a:lstStyle/>
          <a:p>
            <a:r>
              <a:rPr lang="de-DE" dirty="0"/>
              <a:t>Geschäftsfeld Mobilität</a:t>
            </a:r>
          </a:p>
          <a:p>
            <a:endParaRPr lang="de-DE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3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Überblick zu Beratungsangebote der MRK GmbH</a:t>
            </a:r>
          </a:p>
          <a:p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9F3A-B377-4465-9ACC-1937EC5FA0AF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15" name="Textplatzhalter 16"/>
          <p:cNvSpPr>
            <a:spLocks noGrp="1"/>
          </p:cNvSpPr>
          <p:nvPr>
            <p:ph type="body" sz="quarter" idx="29"/>
          </p:nvPr>
        </p:nvSpPr>
        <p:spPr>
          <a:xfrm>
            <a:off x="393700" y="1873323"/>
            <a:ext cx="6387244" cy="1334932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dirty="0"/>
              <a:t>Im Kontext der Erreichung und Umsetzung der Klimaschutzziele sowie deren Maßnahmen nimmt der Verkehrssektor eine zentrale Bedeutung ein.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dirty="0"/>
              <a:t>Wir begleiten von der Konzeptionierung bis zur Umsetzung.</a:t>
            </a:r>
          </a:p>
        </p:txBody>
      </p:sp>
      <p:sp>
        <p:nvSpPr>
          <p:cNvPr id="22" name="Gleichschenkliges Dreieck 21"/>
          <p:cNvSpPr/>
          <p:nvPr/>
        </p:nvSpPr>
        <p:spPr>
          <a:xfrm rot="5400000">
            <a:off x="403693" y="3331805"/>
            <a:ext cx="324000" cy="288000"/>
          </a:xfrm>
          <a:prstGeom prst="triangle">
            <a:avLst/>
          </a:prstGeom>
          <a:solidFill>
            <a:srgbClr val="7D0D4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7277508" y="1912144"/>
            <a:ext cx="134091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1000" b="1" dirty="0">
                <a:solidFill>
                  <a:schemeClr val="bg1"/>
                </a:solidFill>
              </a:rPr>
              <a:t>Klimaschutz, Ökologie und Nachhaltigkeit</a:t>
            </a:r>
          </a:p>
        </p:txBody>
      </p:sp>
      <p:sp>
        <p:nvSpPr>
          <p:cNvPr id="20" name="Rechteck 19"/>
          <p:cNvSpPr/>
          <p:nvPr/>
        </p:nvSpPr>
        <p:spPr>
          <a:xfrm>
            <a:off x="7041561" y="4219593"/>
            <a:ext cx="124341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900" b="1" dirty="0">
                <a:solidFill>
                  <a:schemeClr val="bg1"/>
                </a:solidFill>
              </a:rPr>
              <a:t>Integration, Transformation und Innovation</a:t>
            </a:r>
          </a:p>
        </p:txBody>
      </p:sp>
      <p:sp>
        <p:nvSpPr>
          <p:cNvPr id="24" name="Rechteck 23"/>
          <p:cNvSpPr/>
          <p:nvPr/>
        </p:nvSpPr>
        <p:spPr>
          <a:xfrm>
            <a:off x="10526121" y="3412757"/>
            <a:ext cx="126982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900" b="1" dirty="0">
                <a:solidFill>
                  <a:schemeClr val="bg1"/>
                </a:solidFill>
              </a:rPr>
              <a:t>Komplexität, </a:t>
            </a:r>
            <a:br>
              <a:rPr lang="de-DE" sz="900" b="1" dirty="0">
                <a:solidFill>
                  <a:schemeClr val="bg1"/>
                </a:solidFill>
              </a:rPr>
            </a:br>
            <a:r>
              <a:rPr lang="de-DE" sz="900" b="1" dirty="0">
                <a:solidFill>
                  <a:schemeClr val="bg1"/>
                </a:solidFill>
              </a:rPr>
              <a:t>Spezialisierung und Intelligenz</a:t>
            </a:r>
          </a:p>
        </p:txBody>
      </p:sp>
      <p:sp>
        <p:nvSpPr>
          <p:cNvPr id="25" name="Rechteck 24"/>
          <p:cNvSpPr/>
          <p:nvPr/>
        </p:nvSpPr>
        <p:spPr>
          <a:xfrm>
            <a:off x="9463258" y="1626358"/>
            <a:ext cx="132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900" b="1" dirty="0">
                <a:solidFill>
                  <a:schemeClr val="bg1"/>
                </a:solidFill>
              </a:rPr>
              <a:t>Anforderungen </a:t>
            </a:r>
            <a:br>
              <a:rPr lang="de-DE" sz="900" b="1" dirty="0">
                <a:solidFill>
                  <a:schemeClr val="bg1"/>
                </a:solidFill>
              </a:rPr>
            </a:br>
            <a:r>
              <a:rPr lang="de-DE" sz="900" b="1" dirty="0">
                <a:solidFill>
                  <a:schemeClr val="bg1"/>
                </a:solidFill>
              </a:rPr>
              <a:t>von Kunden, Märkten und Regulierung</a:t>
            </a:r>
          </a:p>
        </p:txBody>
      </p:sp>
      <p:sp>
        <p:nvSpPr>
          <p:cNvPr id="26" name="Rechteck 25"/>
          <p:cNvSpPr/>
          <p:nvPr/>
        </p:nvSpPr>
        <p:spPr>
          <a:xfrm>
            <a:off x="9055813" y="5098892"/>
            <a:ext cx="146078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900" b="1" dirty="0">
                <a:solidFill>
                  <a:schemeClr val="bg1"/>
                </a:solidFill>
              </a:rPr>
              <a:t>Wirtschaftlichkeit, Wettbewerb, neue Geschäftsmodelle</a:t>
            </a:r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2444" r="44577" b="1092"/>
          <a:stretch/>
        </p:blipFill>
        <p:spPr>
          <a:xfrm>
            <a:off x="6602736" y="1097205"/>
            <a:ext cx="5226191" cy="5060272"/>
          </a:xfrm>
          <a:prstGeom prst="rect">
            <a:avLst/>
          </a:prstGeom>
        </p:spPr>
      </p:pic>
      <p:sp>
        <p:nvSpPr>
          <p:cNvPr id="29" name="Rechteck 28"/>
          <p:cNvSpPr/>
          <p:nvPr/>
        </p:nvSpPr>
        <p:spPr>
          <a:xfrm>
            <a:off x="8029562" y="3208255"/>
            <a:ext cx="2183496" cy="48468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accent1"/>
                </a:solidFill>
              </a:rPr>
              <a:t>Verkehrswende</a:t>
            </a:r>
          </a:p>
        </p:txBody>
      </p:sp>
      <p:sp>
        <p:nvSpPr>
          <p:cNvPr id="30" name="Rechteck 29"/>
          <p:cNvSpPr/>
          <p:nvPr/>
        </p:nvSpPr>
        <p:spPr>
          <a:xfrm>
            <a:off x="7010808" y="1805935"/>
            <a:ext cx="150052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1000" b="1" dirty="0">
                <a:solidFill>
                  <a:schemeClr val="bg1"/>
                </a:solidFill>
              </a:rPr>
              <a:t>Klimaschutz durch Stärkung des Umweltverbundes</a:t>
            </a:r>
          </a:p>
        </p:txBody>
      </p:sp>
      <p:sp>
        <p:nvSpPr>
          <p:cNvPr id="31" name="Rechteck 30"/>
          <p:cNvSpPr/>
          <p:nvPr/>
        </p:nvSpPr>
        <p:spPr>
          <a:xfrm>
            <a:off x="8949430" y="4960392"/>
            <a:ext cx="12887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900" b="1" dirty="0">
                <a:solidFill>
                  <a:schemeClr val="bg1"/>
                </a:solidFill>
              </a:rPr>
              <a:t>Integration neuer Mobilitätsformen (New Mobility)</a:t>
            </a:r>
          </a:p>
        </p:txBody>
      </p:sp>
      <p:sp>
        <p:nvSpPr>
          <p:cNvPr id="32" name="Rechteck 31"/>
          <p:cNvSpPr/>
          <p:nvPr/>
        </p:nvSpPr>
        <p:spPr>
          <a:xfrm>
            <a:off x="10356672" y="3412757"/>
            <a:ext cx="126982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900" b="1" dirty="0">
                <a:solidFill>
                  <a:schemeClr val="bg1"/>
                </a:solidFill>
              </a:rPr>
              <a:t>Mobilität der smarten Stadt / Region</a:t>
            </a:r>
          </a:p>
        </p:txBody>
      </p:sp>
      <p:sp>
        <p:nvSpPr>
          <p:cNvPr id="33" name="Rechteck 32"/>
          <p:cNvSpPr/>
          <p:nvPr/>
        </p:nvSpPr>
        <p:spPr>
          <a:xfrm>
            <a:off x="9326560" y="1516996"/>
            <a:ext cx="123259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900" b="1" dirty="0">
                <a:solidFill>
                  <a:schemeClr val="bg1"/>
                </a:solidFill>
              </a:rPr>
              <a:t>Förderung alternativer Antriebs-technologien</a:t>
            </a:r>
          </a:p>
        </p:txBody>
      </p:sp>
      <p:sp>
        <p:nvSpPr>
          <p:cNvPr id="34" name="Rechteck 33"/>
          <p:cNvSpPr/>
          <p:nvPr/>
        </p:nvSpPr>
        <p:spPr>
          <a:xfrm>
            <a:off x="6758402" y="4126121"/>
            <a:ext cx="139234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900" b="1" dirty="0">
                <a:solidFill>
                  <a:schemeClr val="bg1"/>
                </a:solidFill>
              </a:rPr>
              <a:t>Effizienz- und Attraktivitätssteigerung im ÖPV</a:t>
            </a:r>
          </a:p>
        </p:txBody>
      </p:sp>
      <p:sp>
        <p:nvSpPr>
          <p:cNvPr id="27" name="Fußzeilenplatzhalter 4"/>
          <p:cNvSpPr>
            <a:spLocks noGrp="1"/>
          </p:cNvSpPr>
          <p:nvPr>
            <p:ph type="ftr" sz="quarter" idx="14"/>
          </p:nvPr>
        </p:nvSpPr>
        <p:spPr>
          <a:xfrm>
            <a:off x="3724275" y="6687127"/>
            <a:ext cx="4743450" cy="170873"/>
          </a:xfrm>
        </p:spPr>
        <p:txBody>
          <a:bodyPr/>
          <a:lstStyle/>
          <a:p>
            <a:r>
              <a:rPr lang="de-DE" dirty="0"/>
              <a:t>© MRK GmbH 2024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cs typeface="Arial" panose="020B0604020202020204" pitchFamily="34" charset="0"/>
              </a:rPr>
              <a:t> All rights reserved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Confidential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/>
              <a:t>www.mrk.de</a:t>
            </a: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 rot="10800000" flipV="1">
            <a:off x="762958" y="2899959"/>
            <a:ext cx="7882425" cy="1151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92075" defTabSz="779252" fontAlgn="auto">
              <a:spcBef>
                <a:spcPct val="20000"/>
              </a:spcBef>
              <a:spcAft>
                <a:spcPct val="20000"/>
              </a:spcAft>
              <a:buClr>
                <a:srgbClr val="22496C"/>
              </a:buClr>
              <a:defRPr/>
            </a:pPr>
            <a:r>
              <a:rPr lang="de-DE" sz="1400" b="1" dirty="0">
                <a:latin typeface="+mn-lt"/>
              </a:rPr>
              <a:t>Wir unterstützen Sie bei den Herausforderungen einer erfolgreichen Mobilitätswende</a:t>
            </a:r>
            <a:endParaRPr kumimoji="1" lang="de-DE" sz="1400" b="1" kern="0" dirty="0">
              <a:latin typeface="+mn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A2A9637-985F-2A56-7D8D-1B0C9A250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6192" y="4087426"/>
            <a:ext cx="200820" cy="29622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016E4FA-E8F7-07A2-09A9-6ECB71CB6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0090" y="4867926"/>
            <a:ext cx="202063" cy="23533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9FF3E06-4350-C142-9D87-303C76BFE5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19187" y="4366442"/>
            <a:ext cx="236409" cy="22097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2714804-34F7-05E0-7A33-3372DB3087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499059">
            <a:off x="3869462" y="4232427"/>
            <a:ext cx="392883" cy="22381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9F77C08-D249-FFCE-24B8-4BF2D5AE08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37940" y="4679233"/>
            <a:ext cx="138494" cy="281159"/>
          </a:xfrm>
          <a:prstGeom prst="rect">
            <a:avLst/>
          </a:prstGeom>
        </p:spPr>
      </p:pic>
      <p:pic>
        <p:nvPicPr>
          <p:cNvPr id="17" name="Grafik 16" descr="Taxi mit einfarbiger Füllung">
            <a:extLst>
              <a:ext uri="{FF2B5EF4-FFF2-40B4-BE49-F238E27FC236}">
                <a16:creationId xmlns:a16="http://schemas.microsoft.com/office/drawing/2014/main" id="{A2FFE57F-F24F-F994-8C05-3BC18BEE2E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374185" y="5588140"/>
            <a:ext cx="378238" cy="378238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67EB1F1B-268B-18F6-BE39-17AE4A5FDCE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63581" y="5686390"/>
            <a:ext cx="207437" cy="171148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1C7DAFFB-1A17-D258-3FD1-1FA423DEEB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106478">
            <a:off x="3890014" y="5425095"/>
            <a:ext cx="392883" cy="223818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3C1D3468-C488-57E6-B517-D19358EA5D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62292" y="5499657"/>
            <a:ext cx="236409" cy="220973"/>
          </a:xfrm>
          <a:prstGeom prst="rect">
            <a:avLst/>
          </a:prstGeom>
        </p:spPr>
      </p:pic>
      <p:pic>
        <p:nvPicPr>
          <p:cNvPr id="41" name="Grafik 40" descr="Benutzer mit einfarbiger Füllung">
            <a:extLst>
              <a:ext uri="{FF2B5EF4-FFF2-40B4-BE49-F238E27FC236}">
                <a16:creationId xmlns:a16="http://schemas.microsoft.com/office/drawing/2014/main" id="{80A4386F-CD03-7620-AACC-A0B5B48081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052063" y="5398679"/>
            <a:ext cx="157599" cy="157599"/>
          </a:xfrm>
          <a:prstGeom prst="rect">
            <a:avLst/>
          </a:prstGeom>
        </p:spPr>
      </p:pic>
      <p:pic>
        <p:nvPicPr>
          <p:cNvPr id="42" name="Grafik 41" descr="Benutzer mit einfarbiger Füllung">
            <a:extLst>
              <a:ext uri="{FF2B5EF4-FFF2-40B4-BE49-F238E27FC236}">
                <a16:creationId xmlns:a16="http://schemas.microsoft.com/office/drawing/2014/main" id="{54566D3E-22EE-1434-1262-CBA112CD640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832064" y="5262959"/>
            <a:ext cx="157599" cy="157599"/>
          </a:xfrm>
          <a:prstGeom prst="rect">
            <a:avLst/>
          </a:prstGeom>
        </p:spPr>
      </p:pic>
      <p:pic>
        <p:nvPicPr>
          <p:cNvPr id="43" name="Grafik 42" descr="Benutzer mit einfarbiger Füllung">
            <a:extLst>
              <a:ext uri="{FF2B5EF4-FFF2-40B4-BE49-F238E27FC236}">
                <a16:creationId xmlns:a16="http://schemas.microsoft.com/office/drawing/2014/main" id="{2FFF09EC-FAF8-6B50-BE4D-6242C6EA24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458444" y="5411867"/>
            <a:ext cx="157599" cy="157599"/>
          </a:xfrm>
          <a:prstGeom prst="rect">
            <a:avLst/>
          </a:prstGeom>
        </p:spPr>
      </p:pic>
      <p:pic>
        <p:nvPicPr>
          <p:cNvPr id="44" name="Grafik 43" descr="Benutzer mit einfarbiger Füllung">
            <a:extLst>
              <a:ext uri="{FF2B5EF4-FFF2-40B4-BE49-F238E27FC236}">
                <a16:creationId xmlns:a16="http://schemas.microsoft.com/office/drawing/2014/main" id="{4A0CEFDC-C498-0DDD-954E-8729C534F0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568193" y="5761033"/>
            <a:ext cx="157599" cy="157599"/>
          </a:xfrm>
          <a:prstGeom prst="rect">
            <a:avLst/>
          </a:prstGeom>
        </p:spPr>
      </p:pic>
      <p:pic>
        <p:nvPicPr>
          <p:cNvPr id="45" name="Grafik 44" descr="Benutzer mit einfarbiger Füllung">
            <a:extLst>
              <a:ext uri="{FF2B5EF4-FFF2-40B4-BE49-F238E27FC236}">
                <a16:creationId xmlns:a16="http://schemas.microsoft.com/office/drawing/2014/main" id="{3C67E7DA-1857-5A99-1DC7-34946D8B512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088905" y="5613126"/>
            <a:ext cx="157599" cy="157599"/>
          </a:xfrm>
          <a:prstGeom prst="rect">
            <a:avLst/>
          </a:prstGeom>
        </p:spPr>
      </p:pic>
      <p:pic>
        <p:nvPicPr>
          <p:cNvPr id="46" name="Grafik 45" descr="Benutzer mit einfarbiger Füllung">
            <a:extLst>
              <a:ext uri="{FF2B5EF4-FFF2-40B4-BE49-F238E27FC236}">
                <a16:creationId xmlns:a16="http://schemas.microsoft.com/office/drawing/2014/main" id="{6B65379C-0052-99C1-C980-F23EA9D35C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957695" y="5262084"/>
            <a:ext cx="157599" cy="157599"/>
          </a:xfrm>
          <a:prstGeom prst="rect">
            <a:avLst/>
          </a:prstGeom>
        </p:spPr>
      </p:pic>
      <p:pic>
        <p:nvPicPr>
          <p:cNvPr id="47" name="Grafik 46" descr="Benutzer mit einfarbiger Füllung">
            <a:extLst>
              <a:ext uri="{FF2B5EF4-FFF2-40B4-BE49-F238E27FC236}">
                <a16:creationId xmlns:a16="http://schemas.microsoft.com/office/drawing/2014/main" id="{FB8BCCD5-6B3D-FCD0-853B-EFB629C4DBA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798682" y="5398857"/>
            <a:ext cx="157599" cy="157599"/>
          </a:xfrm>
          <a:prstGeom prst="rect">
            <a:avLst/>
          </a:prstGeom>
        </p:spPr>
      </p:pic>
      <p:pic>
        <p:nvPicPr>
          <p:cNvPr id="48" name="Grafik 47" descr="Benutzer mit einfarbiger Füllung">
            <a:extLst>
              <a:ext uri="{FF2B5EF4-FFF2-40B4-BE49-F238E27FC236}">
                <a16:creationId xmlns:a16="http://schemas.microsoft.com/office/drawing/2014/main" id="{3851C037-06EB-7699-C0A0-F6F889F1B36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52063" y="5691926"/>
            <a:ext cx="157599" cy="157599"/>
          </a:xfrm>
          <a:prstGeom prst="rect">
            <a:avLst/>
          </a:prstGeom>
        </p:spPr>
      </p:pic>
      <p:pic>
        <p:nvPicPr>
          <p:cNvPr id="55" name="Grafik 54" descr="WLAN Silhouette">
            <a:extLst>
              <a:ext uri="{FF2B5EF4-FFF2-40B4-BE49-F238E27FC236}">
                <a16:creationId xmlns:a16="http://schemas.microsoft.com/office/drawing/2014/main" id="{64948FED-06F5-77AC-EB23-6A6BDEA4029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9155739">
            <a:off x="2235918" y="4285925"/>
            <a:ext cx="457200" cy="457200"/>
          </a:xfrm>
          <a:prstGeom prst="rect">
            <a:avLst/>
          </a:prstGeom>
        </p:spPr>
      </p:pic>
      <p:pic>
        <p:nvPicPr>
          <p:cNvPr id="56" name="Grafik 55" descr="WLAN Silhouette">
            <a:extLst>
              <a:ext uri="{FF2B5EF4-FFF2-40B4-BE49-F238E27FC236}">
                <a16:creationId xmlns:a16="http://schemas.microsoft.com/office/drawing/2014/main" id="{901C503F-A82A-2A00-4AC5-8D68423BCD9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3452113">
            <a:off x="4173337" y="4234046"/>
            <a:ext cx="457200" cy="457200"/>
          </a:xfrm>
          <a:prstGeom prst="rect">
            <a:avLst/>
          </a:prstGeom>
        </p:spPr>
      </p:pic>
      <p:pic>
        <p:nvPicPr>
          <p:cNvPr id="57" name="Grafik 56" descr="WLAN Silhouette">
            <a:extLst>
              <a:ext uri="{FF2B5EF4-FFF2-40B4-BE49-F238E27FC236}">
                <a16:creationId xmlns:a16="http://schemas.microsoft.com/office/drawing/2014/main" id="{BBA936EC-2DB8-DDEB-9F8A-F2652B8035A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0118341">
            <a:off x="2924572" y="5564536"/>
            <a:ext cx="457200" cy="457200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481C4129-4125-96BD-9B85-A6D59DF91E6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335648" y="4881028"/>
            <a:ext cx="310951" cy="310951"/>
          </a:xfrm>
          <a:prstGeom prst="rect">
            <a:avLst/>
          </a:prstGeom>
        </p:spPr>
      </p:pic>
      <p:pic>
        <p:nvPicPr>
          <p:cNvPr id="60" name="Grafik 59" descr="Ein Bild, das Schwarz, Design enthält.&#10;&#10;Automatisch generierte Beschreibung">
            <a:extLst>
              <a:ext uri="{FF2B5EF4-FFF2-40B4-BE49-F238E27FC236}">
                <a16:creationId xmlns:a16="http://schemas.microsoft.com/office/drawing/2014/main" id="{54B1865A-4A00-7B64-E723-D7AE0B522EB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507" y="5049977"/>
            <a:ext cx="310952" cy="310952"/>
          </a:xfrm>
          <a:prstGeom prst="rect">
            <a:avLst/>
          </a:prstGeom>
        </p:spPr>
      </p:pic>
      <p:sp>
        <p:nvSpPr>
          <p:cNvPr id="61" name="Rechteck 60">
            <a:extLst>
              <a:ext uri="{FF2B5EF4-FFF2-40B4-BE49-F238E27FC236}">
                <a16:creationId xmlns:a16="http://schemas.microsoft.com/office/drawing/2014/main" id="{F3D74472-B374-B88B-14A1-2714C0CD375C}"/>
              </a:ext>
            </a:extLst>
          </p:cNvPr>
          <p:cNvSpPr/>
          <p:nvPr/>
        </p:nvSpPr>
        <p:spPr>
          <a:xfrm>
            <a:off x="9289408" y="149904"/>
            <a:ext cx="2791451" cy="755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3936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21"/>
          </p:nvPr>
        </p:nvSpPr>
        <p:spPr/>
        <p:txBody>
          <a:bodyPr>
            <a:noAutofit/>
          </a:bodyPr>
          <a:lstStyle/>
          <a:p>
            <a:r>
              <a:rPr lang="de-DE" dirty="0"/>
              <a:t>Erschließung Potentiale 5G für Mobilitätsbranche</a:t>
            </a:r>
          </a:p>
          <a:p>
            <a:endParaRPr lang="de-DE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3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Forschungsschwerpunkte</a:t>
            </a:r>
          </a:p>
          <a:p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9F3A-B377-4465-9ACC-1937EC5FA0AF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18" name="Rechteck 17"/>
          <p:cNvSpPr/>
          <p:nvPr/>
        </p:nvSpPr>
        <p:spPr>
          <a:xfrm>
            <a:off x="7529177" y="1927164"/>
            <a:ext cx="134091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1000" b="1" dirty="0">
                <a:solidFill>
                  <a:schemeClr val="bg1"/>
                </a:solidFill>
              </a:rPr>
              <a:t>Klimaschutz, Ökologie und Nachhaltigkeit</a:t>
            </a:r>
          </a:p>
        </p:txBody>
      </p:sp>
      <p:sp>
        <p:nvSpPr>
          <p:cNvPr id="20" name="Rechteck 19"/>
          <p:cNvSpPr/>
          <p:nvPr/>
        </p:nvSpPr>
        <p:spPr>
          <a:xfrm>
            <a:off x="7293230" y="4234613"/>
            <a:ext cx="124341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900" b="1" dirty="0">
                <a:solidFill>
                  <a:schemeClr val="bg1"/>
                </a:solidFill>
              </a:rPr>
              <a:t>Integration, Transformation und Innovation</a:t>
            </a:r>
          </a:p>
        </p:txBody>
      </p:sp>
      <p:sp>
        <p:nvSpPr>
          <p:cNvPr id="24" name="Rechteck 23"/>
          <p:cNvSpPr/>
          <p:nvPr/>
        </p:nvSpPr>
        <p:spPr>
          <a:xfrm>
            <a:off x="10777790" y="3427777"/>
            <a:ext cx="126982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900" b="1" dirty="0">
                <a:solidFill>
                  <a:schemeClr val="bg1"/>
                </a:solidFill>
              </a:rPr>
              <a:t>Komplexität, </a:t>
            </a:r>
            <a:br>
              <a:rPr lang="de-DE" sz="900" b="1" dirty="0">
                <a:solidFill>
                  <a:schemeClr val="bg1"/>
                </a:solidFill>
              </a:rPr>
            </a:br>
            <a:r>
              <a:rPr lang="de-DE" sz="900" b="1" dirty="0">
                <a:solidFill>
                  <a:schemeClr val="bg1"/>
                </a:solidFill>
              </a:rPr>
              <a:t>Spezialisierung und Intelligenz</a:t>
            </a:r>
          </a:p>
        </p:txBody>
      </p:sp>
      <p:sp>
        <p:nvSpPr>
          <p:cNvPr id="25" name="Rechteck 24"/>
          <p:cNvSpPr/>
          <p:nvPr/>
        </p:nvSpPr>
        <p:spPr>
          <a:xfrm>
            <a:off x="9714927" y="1641378"/>
            <a:ext cx="132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900" b="1" dirty="0">
                <a:solidFill>
                  <a:schemeClr val="bg1"/>
                </a:solidFill>
              </a:rPr>
              <a:t>Anforderungen </a:t>
            </a:r>
            <a:br>
              <a:rPr lang="de-DE" sz="900" b="1" dirty="0">
                <a:solidFill>
                  <a:schemeClr val="bg1"/>
                </a:solidFill>
              </a:rPr>
            </a:br>
            <a:r>
              <a:rPr lang="de-DE" sz="900" b="1" dirty="0">
                <a:solidFill>
                  <a:schemeClr val="bg1"/>
                </a:solidFill>
              </a:rPr>
              <a:t>von Kunden, Märkten und Regulierung</a:t>
            </a:r>
          </a:p>
        </p:txBody>
      </p:sp>
      <p:sp>
        <p:nvSpPr>
          <p:cNvPr id="26" name="Rechteck 25"/>
          <p:cNvSpPr/>
          <p:nvPr/>
        </p:nvSpPr>
        <p:spPr>
          <a:xfrm>
            <a:off x="9307482" y="5113912"/>
            <a:ext cx="146078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900" b="1" dirty="0">
                <a:solidFill>
                  <a:schemeClr val="bg1"/>
                </a:solidFill>
              </a:rPr>
              <a:t>Wirtschaftlichkeit, Wettbewerb, neue Geschäftsmodelle</a:t>
            </a:r>
          </a:p>
        </p:txBody>
      </p:sp>
      <p:sp>
        <p:nvSpPr>
          <p:cNvPr id="30" name="Rechteck 29"/>
          <p:cNvSpPr/>
          <p:nvPr/>
        </p:nvSpPr>
        <p:spPr>
          <a:xfrm>
            <a:off x="7262477" y="1820955"/>
            <a:ext cx="150052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1000" b="1" dirty="0">
                <a:solidFill>
                  <a:schemeClr val="bg1"/>
                </a:solidFill>
              </a:rPr>
              <a:t>Klimaschutz durch Stärkung des Umweltverbundes</a:t>
            </a:r>
          </a:p>
        </p:txBody>
      </p:sp>
      <p:sp>
        <p:nvSpPr>
          <p:cNvPr id="31" name="Rechteck 30"/>
          <p:cNvSpPr/>
          <p:nvPr/>
        </p:nvSpPr>
        <p:spPr>
          <a:xfrm>
            <a:off x="9196253" y="4927588"/>
            <a:ext cx="12887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900" b="1" dirty="0">
                <a:solidFill>
                  <a:schemeClr val="bg1"/>
                </a:solidFill>
              </a:rPr>
              <a:t>Integration neuer Mobilitätsformen (New Mobility)</a:t>
            </a:r>
          </a:p>
        </p:txBody>
      </p:sp>
      <p:sp>
        <p:nvSpPr>
          <p:cNvPr id="32" name="Rechteck 31"/>
          <p:cNvSpPr/>
          <p:nvPr/>
        </p:nvSpPr>
        <p:spPr>
          <a:xfrm>
            <a:off x="10596815" y="3371888"/>
            <a:ext cx="126982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900" b="1" dirty="0">
                <a:solidFill>
                  <a:schemeClr val="bg1"/>
                </a:solidFill>
              </a:rPr>
              <a:t>Mobilität der smarten Stadt / Region</a:t>
            </a:r>
          </a:p>
        </p:txBody>
      </p:sp>
      <p:sp>
        <p:nvSpPr>
          <p:cNvPr id="33" name="Rechteck 32"/>
          <p:cNvSpPr/>
          <p:nvPr/>
        </p:nvSpPr>
        <p:spPr>
          <a:xfrm>
            <a:off x="9607832" y="1514322"/>
            <a:ext cx="123259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900" b="1" dirty="0">
                <a:solidFill>
                  <a:schemeClr val="bg1"/>
                </a:solidFill>
              </a:rPr>
              <a:t>Förderung alternativer Antriebs-technologien</a:t>
            </a:r>
          </a:p>
        </p:txBody>
      </p:sp>
      <p:sp>
        <p:nvSpPr>
          <p:cNvPr id="34" name="Rechteck 33"/>
          <p:cNvSpPr/>
          <p:nvPr/>
        </p:nvSpPr>
        <p:spPr>
          <a:xfrm>
            <a:off x="7001141" y="4085417"/>
            <a:ext cx="14380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900" b="1" dirty="0">
                <a:solidFill>
                  <a:schemeClr val="bg1"/>
                </a:solidFill>
              </a:rPr>
              <a:t>Effizienz-steigerung und Kostenreduktion im ÖPV</a:t>
            </a:r>
          </a:p>
        </p:txBody>
      </p:sp>
      <p:sp>
        <p:nvSpPr>
          <p:cNvPr id="27" name="Fußzeilenplatzhalter 4"/>
          <p:cNvSpPr>
            <a:spLocks noGrp="1"/>
          </p:cNvSpPr>
          <p:nvPr>
            <p:ph type="ftr" sz="quarter" idx="14"/>
          </p:nvPr>
        </p:nvSpPr>
        <p:spPr>
          <a:xfrm>
            <a:off x="3724275" y="6687127"/>
            <a:ext cx="4743450" cy="170873"/>
          </a:xfrm>
        </p:spPr>
        <p:txBody>
          <a:bodyPr/>
          <a:lstStyle/>
          <a:p>
            <a:r>
              <a:rPr lang="de-DE" dirty="0"/>
              <a:t>© MRK GmbH 2024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cs typeface="Arial" panose="020B0604020202020204" pitchFamily="34" charset="0"/>
              </a:rPr>
              <a:t> All rights reserved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Confidential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/>
              <a:t>www.mrk.de</a:t>
            </a:r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76FE32E3-87F9-686E-FC65-965ADC704C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5173444"/>
              </p:ext>
            </p:extLst>
          </p:nvPr>
        </p:nvGraphicFramePr>
        <p:xfrm>
          <a:off x="3565525" y="66255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E4A0976C-BCCE-C62C-AAE1-817E3A7DFC62}"/>
              </a:ext>
            </a:extLst>
          </p:cNvPr>
          <p:cNvSpPr txBox="1"/>
          <p:nvPr/>
        </p:nvSpPr>
        <p:spPr>
          <a:xfrm>
            <a:off x="8735611" y="1778181"/>
            <a:ext cx="899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Funkplanung - </a:t>
            </a:r>
            <a:r>
              <a:rPr lang="de-DE" sz="1000" dirty="0" err="1"/>
              <a:t>Raytracing</a:t>
            </a:r>
            <a:endParaRPr lang="de-DE" sz="10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BA16CE2-2339-C47C-B794-725B7E37B9A0}"/>
              </a:ext>
            </a:extLst>
          </p:cNvPr>
          <p:cNvSpPr txBox="1"/>
          <p:nvPr/>
        </p:nvSpPr>
        <p:spPr>
          <a:xfrm>
            <a:off x="5345060" y="1647131"/>
            <a:ext cx="1340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/>
              <a:t>Testfeld für automatisiertes und vernetztes Fahren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BB2706A-A809-B8AC-9EC7-3B4A917C9CE5}"/>
              </a:ext>
            </a:extLst>
          </p:cNvPr>
          <p:cNvSpPr txBox="1"/>
          <p:nvPr/>
        </p:nvSpPr>
        <p:spPr>
          <a:xfrm>
            <a:off x="6939661" y="899154"/>
            <a:ext cx="1379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/>
              <a:t>Funkplanung - Abdeckungssimulation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5ECE982-AD89-E99F-2FB0-9E629F803815}"/>
              </a:ext>
            </a:extLst>
          </p:cNvPr>
          <p:cNvSpPr txBox="1"/>
          <p:nvPr/>
        </p:nvSpPr>
        <p:spPr>
          <a:xfrm>
            <a:off x="10037873" y="2748629"/>
            <a:ext cx="13797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err="1"/>
              <a:t>Absorberraum</a:t>
            </a:r>
            <a:endParaRPr lang="de-DE" sz="10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BACB322-52E8-601A-ED05-60DF00584010}"/>
              </a:ext>
            </a:extLst>
          </p:cNvPr>
          <p:cNvSpPr txBox="1"/>
          <p:nvPr/>
        </p:nvSpPr>
        <p:spPr>
          <a:xfrm>
            <a:off x="8506389" y="5450808"/>
            <a:ext cx="13797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/>
              <a:t>5G-Smarter Weinberg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B48C9A4-1112-9DF3-6B36-8AD6423EFD64}"/>
              </a:ext>
            </a:extLst>
          </p:cNvPr>
          <p:cNvSpPr txBox="1"/>
          <p:nvPr/>
        </p:nvSpPr>
        <p:spPr>
          <a:xfrm>
            <a:off x="6954934" y="4574074"/>
            <a:ext cx="13797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/>
              <a:t>Seehafen Wismar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2D5BF3A-9A13-42CF-0D7A-C39759F5A9A4}"/>
              </a:ext>
            </a:extLst>
          </p:cNvPr>
          <p:cNvSpPr txBox="1"/>
          <p:nvPr/>
        </p:nvSpPr>
        <p:spPr>
          <a:xfrm>
            <a:off x="4169496" y="2755425"/>
            <a:ext cx="7555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LCX4Rail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FBB73CB-EE0F-5312-162B-45F0CE3389FC}"/>
              </a:ext>
            </a:extLst>
          </p:cNvPr>
          <p:cNvSpPr txBox="1"/>
          <p:nvPr/>
        </p:nvSpPr>
        <p:spPr>
          <a:xfrm rot="16200000">
            <a:off x="3463408" y="3910755"/>
            <a:ext cx="124843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1" u="none" strike="noStrike" kern="1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Quelle RFS (2010)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65FC0220-0D17-5E68-AEC6-D3DFB848EC3B}"/>
              </a:ext>
            </a:extLst>
          </p:cNvPr>
          <p:cNvSpPr txBox="1"/>
          <p:nvPr/>
        </p:nvSpPr>
        <p:spPr>
          <a:xfrm>
            <a:off x="5439339" y="5450808"/>
            <a:ext cx="13409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LCX-Bodenverlegung</a:t>
            </a:r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19EDCAA5-76A4-2DCF-1EA1-F14F2252A06D}"/>
              </a:ext>
            </a:extLst>
          </p:cNvPr>
          <p:cNvGrpSpPr/>
          <p:nvPr/>
        </p:nvGrpSpPr>
        <p:grpSpPr>
          <a:xfrm>
            <a:off x="771525" y="1298096"/>
            <a:ext cx="2180849" cy="4405762"/>
            <a:chOff x="771525" y="1298096"/>
            <a:chExt cx="2180849" cy="4405762"/>
          </a:xfrm>
        </p:grpSpPr>
        <p:graphicFrame>
          <p:nvGraphicFramePr>
            <p:cNvPr id="29" name="Diagramm 28">
              <a:extLst>
                <a:ext uri="{FF2B5EF4-FFF2-40B4-BE49-F238E27FC236}">
                  <a16:creationId xmlns:a16="http://schemas.microsoft.com/office/drawing/2014/main" id="{456D3B14-2C0B-3B75-CA6A-359345FCE6B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013612653"/>
                </p:ext>
              </p:extLst>
            </p:nvPr>
          </p:nvGraphicFramePr>
          <p:xfrm>
            <a:off x="875074" y="1298096"/>
            <a:ext cx="2077300" cy="439893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35" name="Gleichschenkliges Dreieck 34">
              <a:extLst>
                <a:ext uri="{FF2B5EF4-FFF2-40B4-BE49-F238E27FC236}">
                  <a16:creationId xmlns:a16="http://schemas.microsoft.com/office/drawing/2014/main" id="{7B64CFED-6AAF-07F6-2869-8097F3C2FEE7}"/>
                </a:ext>
              </a:extLst>
            </p:cNvPr>
            <p:cNvSpPr/>
            <p:nvPr/>
          </p:nvSpPr>
          <p:spPr>
            <a:xfrm rot="10800000">
              <a:off x="771525" y="5334918"/>
              <a:ext cx="935426" cy="36894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" name="Rechteck 2">
            <a:extLst>
              <a:ext uri="{FF2B5EF4-FFF2-40B4-BE49-F238E27FC236}">
                <a16:creationId xmlns:a16="http://schemas.microsoft.com/office/drawing/2014/main" id="{6347BD9D-A128-4918-9620-850FF740D1EF}"/>
              </a:ext>
            </a:extLst>
          </p:cNvPr>
          <p:cNvSpPr/>
          <p:nvPr/>
        </p:nvSpPr>
        <p:spPr>
          <a:xfrm>
            <a:off x="9289408" y="149904"/>
            <a:ext cx="2791451" cy="755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060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Unternehmensvorstellung</a:t>
            </a:r>
          </a:p>
          <a:p>
            <a:pPr>
              <a:lnSpc>
                <a:spcPct val="200000"/>
              </a:lnSpc>
            </a:pPr>
            <a:r>
              <a:rPr lang="de-DE" dirty="0"/>
              <a:t>IDEA – Innovative Depotautomatisierung</a:t>
            </a:r>
          </a:p>
          <a:p>
            <a:pPr>
              <a:lnSpc>
                <a:spcPct val="200000"/>
              </a:lnSpc>
            </a:pP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Kontaktdaten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9F3A-B377-4465-9ACC-1937EC5FA0AF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1403D17-0259-2A0D-A468-95D6A036FA69}"/>
              </a:ext>
            </a:extLst>
          </p:cNvPr>
          <p:cNvSpPr/>
          <p:nvPr/>
        </p:nvSpPr>
        <p:spPr>
          <a:xfrm>
            <a:off x="3724275" y="6127408"/>
            <a:ext cx="8457893" cy="755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dirty="0"/>
              <a:t>© MRK GmbH 2024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cs typeface="Arial" panose="020B0604020202020204" pitchFamily="34" charset="0"/>
              </a:rPr>
              <a:t> All rights reserved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Confidential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/>
              <a:t>www.mrk.de</a:t>
            </a:r>
          </a:p>
        </p:txBody>
      </p:sp>
    </p:spTree>
    <p:extLst>
      <p:ext uri="{BB962C8B-B14F-4D97-AF65-F5344CB8AC3E}">
        <p14:creationId xmlns:p14="http://schemas.microsoft.com/office/powerpoint/2010/main" val="2699838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F030317-78BE-4FC4-63A3-0B695EE5AF57}"/>
              </a:ext>
            </a:extLst>
          </p:cNvPr>
          <p:cNvSpPr txBox="1">
            <a:spLocks/>
          </p:cNvSpPr>
          <p:nvPr/>
        </p:nvSpPr>
        <p:spPr>
          <a:xfrm>
            <a:off x="393700" y="700523"/>
            <a:ext cx="7524750" cy="2957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700" dirty="0"/>
              <a:t>Projektziel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909F23D7-1192-DACB-658F-E288A14724A3}"/>
              </a:ext>
            </a:extLst>
          </p:cNvPr>
          <p:cNvSpPr txBox="1">
            <a:spLocks/>
          </p:cNvSpPr>
          <p:nvPr/>
        </p:nvSpPr>
        <p:spPr>
          <a:xfrm>
            <a:off x="393699" y="415412"/>
            <a:ext cx="9252565" cy="2957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b="1" dirty="0"/>
              <a:t>IDEA – Innovative Depotautomatisierung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EE81535-069C-2E44-1BFD-8F9353C42FD6}"/>
              </a:ext>
            </a:extLst>
          </p:cNvPr>
          <p:cNvSpPr txBox="1"/>
          <p:nvPr/>
        </p:nvSpPr>
        <p:spPr>
          <a:xfrm>
            <a:off x="618670" y="2262741"/>
            <a:ext cx="5329125" cy="11662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„Das Projekt IDEA hat das Ziel, die Automatisierung von Depots öffentlicher Verkehrsunternehmen mittels innovativer funkbasierter Kommunikation zwischen einzelnen autonom bewegten Fahrzeugen sowie einem Depot-Managementsystem (DMS) über ein 5G-Campus-Netzwerk zu erforschen.“ </a:t>
            </a:r>
          </a:p>
        </p:txBody>
      </p:sp>
      <p:sp>
        <p:nvSpPr>
          <p:cNvPr id="4" name="Foliennummernplatzhalter 1">
            <a:extLst>
              <a:ext uri="{FF2B5EF4-FFF2-40B4-BE49-F238E27FC236}">
                <a16:creationId xmlns:a16="http://schemas.microsoft.com/office/drawing/2014/main" id="{761B445D-C626-011A-6C36-359614399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687127"/>
            <a:ext cx="2743200" cy="163368"/>
          </a:xfrm>
        </p:spPr>
        <p:txBody>
          <a:bodyPr/>
          <a:lstStyle/>
          <a:p>
            <a:pPr algn="r"/>
            <a:fld id="{36429F3A-B377-4465-9ACC-1937EC5FA0AF}" type="slidenum">
              <a:rPr lang="de-DE" sz="800"/>
              <a:pPr algn="r"/>
              <a:t>8</a:t>
            </a:fld>
            <a:endParaRPr lang="de-DE" sz="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1CC38DC-3FB7-D1C2-1EAB-B1950A9D5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8705" y="1328832"/>
            <a:ext cx="5066490" cy="3396580"/>
          </a:xfrm>
          <a:prstGeom prst="roundRect">
            <a:avLst/>
          </a:prstGeom>
        </p:spPr>
      </p:pic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E2C63B75-E2C3-6CE7-4BFF-3FAF420F500F}"/>
              </a:ext>
            </a:extLst>
          </p:cNvPr>
          <p:cNvSpPr txBox="1">
            <a:spLocks/>
          </p:cNvSpPr>
          <p:nvPr/>
        </p:nvSpPr>
        <p:spPr>
          <a:xfrm>
            <a:off x="3724275" y="6687127"/>
            <a:ext cx="4743450" cy="170873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ctr">
              <a:defRPr sz="800"/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© MRK GmbH 2024 I All </a:t>
            </a:r>
            <a:r>
              <a:rPr lang="de-DE" dirty="0" err="1"/>
              <a:t>rights</a:t>
            </a:r>
            <a:r>
              <a:rPr lang="de-DE" dirty="0"/>
              <a:t> </a:t>
            </a:r>
            <a:r>
              <a:rPr lang="de-DE" dirty="0" err="1"/>
              <a:t>reserved</a:t>
            </a:r>
            <a:r>
              <a:rPr lang="de-DE" dirty="0"/>
              <a:t> I </a:t>
            </a:r>
            <a:r>
              <a:rPr lang="de-DE" dirty="0" err="1"/>
              <a:t>Confidential</a:t>
            </a:r>
            <a:r>
              <a:rPr lang="de-DE" dirty="0"/>
              <a:t> I www.mrk.de</a:t>
            </a:r>
          </a:p>
        </p:txBody>
      </p:sp>
    </p:spTree>
    <p:extLst>
      <p:ext uri="{BB962C8B-B14F-4D97-AF65-F5344CB8AC3E}">
        <p14:creationId xmlns:p14="http://schemas.microsoft.com/office/powerpoint/2010/main" val="3008900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5">
            <a:extLst>
              <a:ext uri="{FF2B5EF4-FFF2-40B4-BE49-F238E27FC236}">
                <a16:creationId xmlns:a16="http://schemas.microsoft.com/office/drawing/2014/main" id="{AB6C6CC6-CB59-CFD3-0802-F89B786C2132}"/>
              </a:ext>
            </a:extLst>
          </p:cNvPr>
          <p:cNvSpPr txBox="1">
            <a:spLocks/>
          </p:cNvSpPr>
          <p:nvPr/>
        </p:nvSpPr>
        <p:spPr>
          <a:xfrm>
            <a:off x="393699" y="415412"/>
            <a:ext cx="9252565" cy="2957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b="1" dirty="0"/>
              <a:t>IDEA – Innovative Depotautomatisierung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E774580-3F55-99FE-5EF3-08931FE302C2}"/>
              </a:ext>
            </a:extLst>
          </p:cNvPr>
          <p:cNvSpPr txBox="1"/>
          <p:nvPr/>
        </p:nvSpPr>
        <p:spPr>
          <a:xfrm>
            <a:off x="393699" y="1979464"/>
            <a:ext cx="5882614" cy="296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│"/>
            </a:pPr>
            <a:r>
              <a:rPr lang="de-DE" sz="1400" dirty="0" err="1">
                <a:ea typeface="Verdana" panose="020B0604030504040204" pitchFamily="34" charset="0"/>
              </a:rPr>
              <a:t>Brownfield</a:t>
            </a:r>
            <a:r>
              <a:rPr lang="de-DE" sz="1400" dirty="0">
                <a:ea typeface="Verdana" panose="020B0604030504040204" pitchFamily="34" charset="0"/>
              </a:rPr>
              <a:t>-Ansatz</a:t>
            </a:r>
          </a:p>
          <a:p>
            <a:pPr marL="742950" lvl="1" indent="-285750">
              <a:lnSpc>
                <a:spcPct val="150000"/>
              </a:lnSpc>
              <a:buFont typeface="Calibri" panose="020F0502020204030204" pitchFamily="34" charset="0"/>
              <a:buChar char="│"/>
            </a:pPr>
            <a:r>
              <a:rPr lang="de-DE" sz="1400" dirty="0">
                <a:ea typeface="Verdana" panose="020B0604030504040204" pitchFamily="34" charset="0"/>
              </a:rPr>
              <a:t>Nachrüstung bestehender Fahrzeuge mit Minimalautomation</a:t>
            </a:r>
          </a:p>
          <a:p>
            <a:pPr marL="742950" lvl="1" indent="-285750">
              <a:lnSpc>
                <a:spcPct val="150000"/>
              </a:lnSpc>
              <a:buFont typeface="Calibri" panose="020F0502020204030204" pitchFamily="34" charset="0"/>
              <a:buChar char="│"/>
            </a:pPr>
            <a:r>
              <a:rPr lang="de-DE" sz="1400" dirty="0">
                <a:ea typeface="Verdana" panose="020B0604030504040204" pitchFamily="34" charset="0"/>
              </a:rPr>
              <a:t>Ausstattung bestehender Busdepots mit 5G-Infrastruktur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│"/>
            </a:pPr>
            <a:r>
              <a:rPr lang="de-DE" sz="1400" dirty="0">
                <a:ea typeface="Verdana" panose="020B0604030504040204" pitchFamily="34" charset="0"/>
              </a:rPr>
              <a:t>Erprobung innovativer Depot-Automatisierungsmethoden mittels neuestem 5G-Campusnetz: führerloses Fahren, Service/Laden, Abfahrtkontrolle usw.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│"/>
            </a:pPr>
            <a:r>
              <a:rPr lang="de-DE" sz="1400" dirty="0">
                <a:ea typeface="Verdana" panose="020B0604030504040204" pitchFamily="34" charset="0"/>
              </a:rPr>
              <a:t>Nutzung des Potenzials privater 5G-Campusnetzwerke unter Verwendung der neuesten 5G-Releases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│"/>
            </a:pPr>
            <a:r>
              <a:rPr lang="de-DE" sz="1400" dirty="0">
                <a:ea typeface="Verdana" panose="020B0604030504040204" pitchFamily="34" charset="0"/>
              </a:rPr>
              <a:t>Ortung und Kommunikation mittels 5G bündeln</a:t>
            </a:r>
          </a:p>
        </p:txBody>
      </p:sp>
      <p:sp>
        <p:nvSpPr>
          <p:cNvPr id="3" name="Textplatzhalter 6">
            <a:extLst>
              <a:ext uri="{FF2B5EF4-FFF2-40B4-BE49-F238E27FC236}">
                <a16:creationId xmlns:a16="http://schemas.microsoft.com/office/drawing/2014/main" id="{75FCFD51-48A8-5459-9F49-8898A20CCA71}"/>
              </a:ext>
            </a:extLst>
          </p:cNvPr>
          <p:cNvSpPr txBox="1">
            <a:spLocks/>
          </p:cNvSpPr>
          <p:nvPr/>
        </p:nvSpPr>
        <p:spPr>
          <a:xfrm>
            <a:off x="393700" y="700523"/>
            <a:ext cx="7524750" cy="2957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700" dirty="0"/>
              <a:t>Herausforderungen, Forschungsgegenstände/-ziele</a:t>
            </a:r>
          </a:p>
        </p:txBody>
      </p:sp>
      <p:sp>
        <p:nvSpPr>
          <p:cNvPr id="4" name="Foliennummernplatzhalter 1">
            <a:extLst>
              <a:ext uri="{FF2B5EF4-FFF2-40B4-BE49-F238E27FC236}">
                <a16:creationId xmlns:a16="http://schemas.microsoft.com/office/drawing/2014/main" id="{A28AEAA5-40BB-982B-BEE8-F3C5712CB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687127"/>
            <a:ext cx="2743200" cy="163368"/>
          </a:xfrm>
        </p:spPr>
        <p:txBody>
          <a:bodyPr/>
          <a:lstStyle/>
          <a:p>
            <a:pPr algn="r"/>
            <a:fld id="{36429F3A-B377-4465-9ACC-1937EC5FA0AF}" type="slidenum">
              <a:rPr lang="de-DE" sz="800"/>
              <a:pPr algn="r"/>
              <a:t>9</a:t>
            </a:fld>
            <a:endParaRPr lang="de-DE" sz="8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748D53B-49C2-1DD7-CD35-DD6432AA9A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r="10174"/>
          <a:stretch/>
        </p:blipFill>
        <p:spPr>
          <a:xfrm>
            <a:off x="6907374" y="1116500"/>
            <a:ext cx="4228050" cy="4257148"/>
          </a:xfrm>
          <a:prstGeom prst="rect">
            <a:avLst/>
          </a:prstGeom>
          <a:ln>
            <a:solidFill>
              <a:srgbClr val="7D0D43"/>
            </a:solidFill>
          </a:ln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5BCC666-9291-0285-46C4-69E8C7FB751C}"/>
              </a:ext>
            </a:extLst>
          </p:cNvPr>
          <p:cNvSpPr txBox="1"/>
          <p:nvPr/>
        </p:nvSpPr>
        <p:spPr>
          <a:xfrm>
            <a:off x="6803473" y="5386804"/>
            <a:ext cx="13115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bg1">
                    <a:lumMod val="75000"/>
                  </a:schemeClr>
                </a:solidFill>
              </a:rPr>
              <a:t>Quelle: MRK; mit KI erstellt</a:t>
            </a:r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5D48E4AE-541D-E79F-273D-24664F8DB6B5}"/>
              </a:ext>
            </a:extLst>
          </p:cNvPr>
          <p:cNvSpPr txBox="1">
            <a:spLocks/>
          </p:cNvSpPr>
          <p:nvPr/>
        </p:nvSpPr>
        <p:spPr>
          <a:xfrm>
            <a:off x="3724275" y="6687127"/>
            <a:ext cx="4743450" cy="170873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ctr">
              <a:defRPr sz="800"/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© MRK GmbH 2024 I All </a:t>
            </a:r>
            <a:r>
              <a:rPr lang="de-DE" dirty="0" err="1"/>
              <a:t>rights</a:t>
            </a:r>
            <a:r>
              <a:rPr lang="de-DE" dirty="0"/>
              <a:t> </a:t>
            </a:r>
            <a:r>
              <a:rPr lang="de-DE" dirty="0" err="1"/>
              <a:t>reserved</a:t>
            </a:r>
            <a:r>
              <a:rPr lang="de-DE" dirty="0"/>
              <a:t> I </a:t>
            </a:r>
            <a:r>
              <a:rPr lang="de-DE" dirty="0" err="1"/>
              <a:t>Confidential</a:t>
            </a:r>
            <a:r>
              <a:rPr lang="de-DE" dirty="0"/>
              <a:t> I www.mrk.de</a:t>
            </a:r>
          </a:p>
        </p:txBody>
      </p:sp>
    </p:spTree>
    <p:extLst>
      <p:ext uri="{BB962C8B-B14F-4D97-AF65-F5344CB8AC3E}">
        <p14:creationId xmlns:p14="http://schemas.microsoft.com/office/powerpoint/2010/main" val="277127641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3076</Words>
  <Application>Microsoft Office PowerPoint</Application>
  <PresentationFormat>Breitbild</PresentationFormat>
  <Paragraphs>655</Paragraphs>
  <Slides>26</Slides>
  <Notes>12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3" baseType="lpstr">
      <vt:lpstr>MS Mincho</vt:lpstr>
      <vt:lpstr>Aptos</vt:lpstr>
      <vt:lpstr>Arial</vt:lpstr>
      <vt:lpstr>Calibri</vt:lpstr>
      <vt:lpstr>Verdana</vt:lpstr>
      <vt:lpstr>Wingdings</vt:lpstr>
      <vt:lpstr>1_Office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Big-Picture</dc:title>
  <dc:creator>Knothe Marcel (MRK GmbH)</dc:creator>
  <cp:lastModifiedBy>Werkstudent | Valentum Kommunikation</cp:lastModifiedBy>
  <cp:revision>82</cp:revision>
  <dcterms:created xsi:type="dcterms:W3CDTF">2024-03-12T15:17:50Z</dcterms:created>
  <dcterms:modified xsi:type="dcterms:W3CDTF">2024-05-03T13:35:03Z</dcterms:modified>
</cp:coreProperties>
</file>