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97" r:id="rId2"/>
    <p:sldId id="330" r:id="rId3"/>
    <p:sldId id="260" r:id="rId4"/>
    <p:sldId id="299" r:id="rId5"/>
    <p:sldId id="300" r:id="rId6"/>
    <p:sldId id="303" r:id="rId7"/>
    <p:sldId id="301" r:id="rId8"/>
    <p:sldId id="305" r:id="rId9"/>
    <p:sldId id="313" r:id="rId10"/>
    <p:sldId id="333" r:id="rId11"/>
    <p:sldId id="332" r:id="rId12"/>
    <p:sldId id="337" r:id="rId13"/>
    <p:sldId id="304" r:id="rId14"/>
    <p:sldId id="278" r:id="rId15"/>
  </p:sldIdLst>
  <p:sldSz cx="11520488" cy="64801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C0F59-2B03-FF41-9F72-EEF49FA5BDFF}" v="1" dt="2024-04-16T07:33:29.97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0" autoAdjust="0"/>
    <p:restoredTop sz="94186" autoAdjust="0"/>
  </p:normalViewPr>
  <p:slideViewPr>
    <p:cSldViewPr snapToGrid="0" showGuides="1">
      <p:cViewPr varScale="1">
        <p:scale>
          <a:sx n="108" d="100"/>
          <a:sy n="108" d="100"/>
        </p:scale>
        <p:origin x="42" y="-19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64" d="100"/>
          <a:sy n="64" d="100"/>
        </p:scale>
        <p:origin x="384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FF214-8A28-4CA6-BAD8-3DBC234BE5FF}" type="datetimeFigureOut">
              <a:rPr lang="de-DE" smtClean="0"/>
              <a:t>16.04.2024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641CE-6F9D-4058-B7F8-D89EFA49B4B3}" type="slidenum">
              <a:rPr lang="de-DE" smtClean="0"/>
              <a:t>‹Nr.›</a:t>
            </a:fld>
            <a:endParaRPr lang="de-DE" dirty="0"/>
          </a:p>
        </p:txBody>
      </p:sp>
    </p:spTree>
    <p:extLst>
      <p:ext uri="{BB962C8B-B14F-4D97-AF65-F5344CB8AC3E}">
        <p14:creationId xmlns:p14="http://schemas.microsoft.com/office/powerpoint/2010/main" val="8444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29641CE-6F9D-4058-B7F8-D89EFA49B4B3}" type="slidenum">
              <a:rPr lang="de-DE" smtClean="0"/>
              <a:t>1</a:t>
            </a:fld>
            <a:endParaRPr lang="de-DE" dirty="0"/>
          </a:p>
        </p:txBody>
      </p:sp>
    </p:spTree>
    <p:extLst>
      <p:ext uri="{BB962C8B-B14F-4D97-AF65-F5344CB8AC3E}">
        <p14:creationId xmlns:p14="http://schemas.microsoft.com/office/powerpoint/2010/main" val="218397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9641CE-6F9D-4058-B7F8-D89EFA49B4B3}" type="slidenum">
              <a:rPr lang="de-DE" smtClean="0"/>
              <a:t>2</a:t>
            </a:fld>
            <a:endParaRPr lang="de-DE" dirty="0"/>
          </a:p>
        </p:txBody>
      </p:sp>
    </p:spTree>
    <p:extLst>
      <p:ext uri="{BB962C8B-B14F-4D97-AF65-F5344CB8AC3E}">
        <p14:creationId xmlns:p14="http://schemas.microsoft.com/office/powerpoint/2010/main" val="201159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zuständigen Behörden besonders darauf achten sollten, die in diesem</a:t>
            </a:r>
          </a:p>
          <a:p>
            <a:r>
              <a:rPr lang="de-DE" dirty="0"/>
              <a:t>Abschnitt festgelegten Bedingungen einzuhalten, damit sie nicht Gefahr laufen, bei der Definition des Umfangs der</a:t>
            </a:r>
          </a:p>
          <a:p>
            <a:r>
              <a:rPr lang="de-DE" dirty="0"/>
              <a:t>gemeinwirtschaftlichen Verpflichtung und der möglichen Rückforderung der Ausgleichsleistungen nach den Vorschriften</a:t>
            </a:r>
          </a:p>
          <a:p>
            <a:r>
              <a:rPr lang="de-DE" dirty="0"/>
              <a:t>über staatliche Beihilfen einen offensichtlichen Fehler zu begehen.</a:t>
            </a:r>
          </a:p>
        </p:txBody>
      </p:sp>
      <p:sp>
        <p:nvSpPr>
          <p:cNvPr id="4" name="Foliennummernplatzhalter 3"/>
          <p:cNvSpPr>
            <a:spLocks noGrp="1"/>
          </p:cNvSpPr>
          <p:nvPr>
            <p:ph type="sldNum" sz="quarter" idx="5"/>
          </p:nvPr>
        </p:nvSpPr>
        <p:spPr/>
        <p:txBody>
          <a:bodyPr/>
          <a:lstStyle/>
          <a:p>
            <a:fld id="{C29641CE-6F9D-4058-B7F8-D89EFA49B4B3}" type="slidenum">
              <a:rPr lang="de-DE" smtClean="0"/>
              <a:t>7</a:t>
            </a:fld>
            <a:endParaRPr lang="de-DE" dirty="0"/>
          </a:p>
        </p:txBody>
      </p:sp>
    </p:spTree>
    <p:extLst>
      <p:ext uri="{BB962C8B-B14F-4D97-AF65-F5344CB8AC3E}">
        <p14:creationId xmlns:p14="http://schemas.microsoft.com/office/powerpoint/2010/main" val="1193983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bh.de/" TargetMode="External"/><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bh.de/"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hyperlink" Target="http://www.cbh.de/" TargetMode="Externa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www.cbh.de/"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bh.de/"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bh.de/"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bh.de/" TargetMode="External"/><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bh.de/" TargetMode="External"/><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tx1"/>
        </a:solidFill>
        <a:effectLst/>
      </p:bgPr>
    </p:bg>
    <p:spTree>
      <p:nvGrpSpPr>
        <p:cNvPr id="1" name=""/>
        <p:cNvGrpSpPr/>
        <p:nvPr/>
      </p:nvGrpSpPr>
      <p:grpSpPr>
        <a:xfrm>
          <a:off x="0" y="0"/>
          <a:ext cx="0" cy="0"/>
          <a:chOff x="0" y="0"/>
          <a:chExt cx="0" cy="0"/>
        </a:xfrm>
      </p:grpSpPr>
      <p:sp>
        <p:nvSpPr>
          <p:cNvPr id="10" name="Untertitel">
            <a:extLst>
              <a:ext uri="{FF2B5EF4-FFF2-40B4-BE49-F238E27FC236}">
                <a16:creationId xmlns:a16="http://schemas.microsoft.com/office/drawing/2014/main" id="{EFE41950-1E9D-4A7B-9743-EF4521FCF4E8}"/>
              </a:ext>
            </a:extLst>
          </p:cNvPr>
          <p:cNvSpPr>
            <a:spLocks noGrp="1"/>
          </p:cNvSpPr>
          <p:nvPr>
            <p:ph type="body" sz="quarter" idx="13" hasCustomPrompt="1"/>
          </p:nvPr>
        </p:nvSpPr>
        <p:spPr>
          <a:xfrm>
            <a:off x="1511300" y="709911"/>
            <a:ext cx="7595999" cy="540000"/>
          </a:xfrm>
        </p:spPr>
        <p:txBody>
          <a:bodyPr/>
          <a:lstStyle>
            <a:lvl1pPr marL="0" indent="0">
              <a:lnSpc>
                <a:spcPct val="100000"/>
              </a:lnSpc>
              <a:spcBef>
                <a:spcPts val="0"/>
              </a:spcBef>
              <a:buFont typeface="Arial" panose="020B0604020202020204" pitchFamily="34" charset="0"/>
              <a:buNone/>
              <a:defRPr sz="3200" cap="all" baseline="0">
                <a:solidFill>
                  <a:schemeClr val="bg1"/>
                </a:solidFill>
              </a:defRPr>
            </a:lvl1pPr>
            <a:lvl2pPr marL="0" indent="0">
              <a:lnSpc>
                <a:spcPct val="100000"/>
              </a:lnSpc>
              <a:spcBef>
                <a:spcPts val="0"/>
              </a:spcBef>
              <a:buFont typeface="Arial" panose="020B0604020202020204" pitchFamily="34" charset="0"/>
              <a:buNone/>
              <a:defRPr sz="3200" cap="all" baseline="0">
                <a:solidFill>
                  <a:schemeClr val="accent6"/>
                </a:solidFill>
              </a:defRPr>
            </a:lvl2pPr>
            <a:lvl3pPr marL="0" indent="0">
              <a:lnSpc>
                <a:spcPct val="100000"/>
              </a:lnSpc>
              <a:spcBef>
                <a:spcPts val="0"/>
              </a:spcBef>
              <a:buNone/>
              <a:defRPr sz="3200" cap="all" baseline="0">
                <a:solidFill>
                  <a:schemeClr val="accent6"/>
                </a:solidFill>
              </a:defRPr>
            </a:lvl3pPr>
            <a:lvl4pPr marL="0" indent="0">
              <a:lnSpc>
                <a:spcPct val="100000"/>
              </a:lnSpc>
              <a:spcBef>
                <a:spcPts val="0"/>
              </a:spcBef>
              <a:buNone/>
              <a:defRPr sz="3200" cap="all" baseline="0">
                <a:solidFill>
                  <a:schemeClr val="accent6"/>
                </a:solidFill>
              </a:defRPr>
            </a:lvl4pPr>
            <a:lvl5pPr marL="0" indent="0">
              <a:lnSpc>
                <a:spcPct val="100000"/>
              </a:lnSpc>
              <a:spcBef>
                <a:spcPts val="0"/>
              </a:spcBef>
              <a:buNone/>
              <a:defRPr sz="3200" cap="all" baseline="0">
                <a:solidFill>
                  <a:schemeClr val="accent6"/>
                </a:solidFill>
              </a:defRPr>
            </a:lvl5pPr>
            <a:lvl6pPr marL="0" indent="0">
              <a:lnSpc>
                <a:spcPct val="100000"/>
              </a:lnSpc>
              <a:spcBef>
                <a:spcPts val="0"/>
              </a:spcBef>
              <a:buNone/>
              <a:defRPr sz="3200" cap="all" baseline="0">
                <a:solidFill>
                  <a:schemeClr val="accent6"/>
                </a:solidFill>
              </a:defRPr>
            </a:lvl6pPr>
            <a:lvl7pPr marL="0" indent="0">
              <a:lnSpc>
                <a:spcPct val="100000"/>
              </a:lnSpc>
              <a:spcBef>
                <a:spcPts val="0"/>
              </a:spcBef>
              <a:buNone/>
              <a:defRPr sz="3200" cap="all" baseline="0">
                <a:solidFill>
                  <a:schemeClr val="accent6"/>
                </a:solidFill>
              </a:defRPr>
            </a:lvl7pPr>
            <a:lvl8pPr marL="0" indent="0">
              <a:lnSpc>
                <a:spcPct val="100000"/>
              </a:lnSpc>
              <a:spcBef>
                <a:spcPts val="0"/>
              </a:spcBef>
              <a:buNone/>
              <a:defRPr sz="3200" cap="all" baseline="0">
                <a:solidFill>
                  <a:schemeClr val="accent6"/>
                </a:solidFill>
              </a:defRPr>
            </a:lvl8pPr>
            <a:lvl9pPr marL="0" indent="0">
              <a:lnSpc>
                <a:spcPct val="100000"/>
              </a:lnSpc>
              <a:spcBef>
                <a:spcPts val="0"/>
              </a:spcBef>
              <a:buNone/>
              <a:defRPr sz="3200" cap="all" baseline="0">
                <a:solidFill>
                  <a:schemeClr val="accent6"/>
                </a:solidFill>
              </a:defRPr>
            </a:lvl9pPr>
          </a:lstStyle>
          <a:p>
            <a:pPr lvl="0"/>
            <a:r>
              <a:rPr lang="de-DE" dirty="0"/>
              <a:t>Untertitel</a:t>
            </a:r>
            <a:endParaRPr lang="en-US" dirty="0"/>
          </a:p>
        </p:txBody>
      </p:sp>
      <p:sp>
        <p:nvSpPr>
          <p:cNvPr id="13" name="Bildplatzhalter">
            <a:extLst>
              <a:ext uri="{FF2B5EF4-FFF2-40B4-BE49-F238E27FC236}">
                <a16:creationId xmlns:a16="http://schemas.microsoft.com/office/drawing/2014/main" id="{9BCA29A8-570B-464C-8D52-47DED82B4A93}"/>
              </a:ext>
            </a:extLst>
          </p:cNvPr>
          <p:cNvSpPr>
            <a:spLocks noGrp="1"/>
          </p:cNvSpPr>
          <p:nvPr>
            <p:ph type="pic" sz="quarter" idx="14" hasCustomPrompt="1"/>
          </p:nvPr>
        </p:nvSpPr>
        <p:spPr>
          <a:xfrm>
            <a:off x="0" y="1404000"/>
            <a:ext cx="11520488" cy="4572000"/>
          </a:xfrm>
          <a:solidFill>
            <a:schemeClr val="bg1">
              <a:lumMod val="85000"/>
            </a:schemeClr>
          </a:solidFill>
        </p:spPr>
        <p:txBody>
          <a:bodyPr/>
          <a:lstStyle>
            <a:lvl1pPr algn="ctr">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Bild einfügen</a:t>
            </a:r>
          </a:p>
        </p:txBody>
      </p:sp>
      <p:pic>
        <p:nvPicPr>
          <p:cNvPr id="14" name="Logo">
            <a:extLst>
              <a:ext uri="{FF2B5EF4-FFF2-40B4-BE49-F238E27FC236}">
                <a16:creationId xmlns:a16="http://schemas.microsoft.com/office/drawing/2014/main" id="{99A1A572-3BD8-4EEB-8BBC-0D14D43B26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0450" y="385632"/>
            <a:ext cx="1036800" cy="723168"/>
          </a:xfrm>
          <a:prstGeom prst="rect">
            <a:avLst/>
          </a:prstGeom>
        </p:spPr>
      </p:pic>
      <p:sp>
        <p:nvSpPr>
          <p:cNvPr id="2" name="Titel"/>
          <p:cNvSpPr>
            <a:spLocks noGrp="1"/>
          </p:cNvSpPr>
          <p:nvPr>
            <p:ph type="ctrTitle" hasCustomPrompt="1"/>
          </p:nvPr>
        </p:nvSpPr>
        <p:spPr>
          <a:xfrm>
            <a:off x="1511299" y="313530"/>
            <a:ext cx="7596000" cy="360662"/>
          </a:xfrm>
        </p:spPr>
        <p:txBody>
          <a:bodyPr anchor="t" anchorCtr="0"/>
          <a:lstStyle>
            <a:lvl1pPr algn="l">
              <a:defRPr sz="2100">
                <a:solidFill>
                  <a:schemeClr val="bg1"/>
                </a:solidFill>
              </a:defRPr>
            </a:lvl1pPr>
          </a:lstStyle>
          <a:p>
            <a:r>
              <a:rPr lang="de-DE" dirty="0"/>
              <a:t>Titel</a:t>
            </a:r>
            <a:endParaRPr lang="en-US" dirty="0"/>
          </a:p>
        </p:txBody>
      </p:sp>
    </p:spTree>
    <p:extLst>
      <p:ext uri="{BB962C8B-B14F-4D97-AF65-F5344CB8AC3E}">
        <p14:creationId xmlns:p14="http://schemas.microsoft.com/office/powerpoint/2010/main" val="754154765"/>
      </p:ext>
    </p:extLst>
  </p:cSld>
  <p:clrMapOvr>
    <a:masterClrMapping/>
  </p:clrMapOvr>
  <p:extLst>
    <p:ext uri="{DCECCB84-F9BA-43D5-87BE-67443E8EF086}">
      <p15:sldGuideLst xmlns:p15="http://schemas.microsoft.com/office/powerpoint/2012/main">
        <p15:guide id="1" orient="horz" pos="197" userDrawn="1">
          <p15:clr>
            <a:srgbClr val="FBAE40"/>
          </p15:clr>
        </p15:guide>
        <p15:guide id="2" orient="horz" pos="447" userDrawn="1">
          <p15:clr>
            <a:srgbClr val="FBAE40"/>
          </p15:clr>
        </p15:guide>
        <p15:guide id="3" orient="horz" pos="884" userDrawn="1">
          <p15:clr>
            <a:srgbClr val="FBAE40"/>
          </p15:clr>
        </p15:guide>
        <p15:guide id="4" orient="horz" pos="37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tx1"/>
        </a:solidFill>
        <a:effectLst/>
      </p:bgPr>
    </p:bg>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sp>
        <p:nvSpPr>
          <p:cNvPr id="6" name="Seitenzahl"/>
          <p:cNvSpPr>
            <a:spLocks noGrp="1"/>
          </p:cNvSpPr>
          <p:nvPr>
            <p:ph type="sldNum" sz="quarter" idx="12"/>
          </p:nvPr>
        </p:nvSpPr>
        <p:spPr/>
        <p:txBody>
          <a:bodyPr/>
          <a:lstStyle>
            <a:lvl1pPr>
              <a:defRPr>
                <a:solidFill>
                  <a:schemeClr val="bg1"/>
                </a:solidFill>
              </a:defRPr>
            </a:lvl1pPr>
          </a:lstStyle>
          <a:p>
            <a:fld id="{17DF0C35-F90E-4F35-9297-FFBD5F522684}" type="slidenum">
              <a:rPr lang="de-DE" smtClean="0"/>
              <a:pPr/>
              <a:t>‹Nr.›</a:t>
            </a:fld>
            <a:endParaRPr lang="de-DE" dirty="0"/>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1511300" y="432802"/>
            <a:ext cx="7596000" cy="252000"/>
          </a:xfrm>
        </p:spPr>
        <p:txBody>
          <a:bodyPr/>
          <a:lstStyle>
            <a:lvl1pPr marL="0" indent="0">
              <a:lnSpc>
                <a:spcPct val="100000"/>
              </a:lnSpc>
              <a:spcBef>
                <a:spcPts val="0"/>
              </a:spcBef>
              <a:buFont typeface="Arial" panose="020B0604020202020204" pitchFamily="34" charset="0"/>
              <a:buNone/>
              <a:defRPr sz="1540" cap="all" baseline="0">
                <a:solidFill>
                  <a:schemeClr val="bg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p:txBody>
          <a:bodyPr/>
          <a:lstStyle>
            <a:lvl1pPr>
              <a:defRPr>
                <a:solidFill>
                  <a:schemeClr val="bg1"/>
                </a:solidFill>
              </a:defRPr>
            </a:lvl1pPr>
          </a:lstStyle>
          <a:p>
            <a:r>
              <a:rPr lang="de-DE" dirty="0"/>
              <a:t>Headline</a:t>
            </a:r>
            <a:endParaRPr lang="en-US" dirty="0"/>
          </a:p>
        </p:txBody>
      </p:sp>
      <p:pic>
        <p:nvPicPr>
          <p:cNvPr id="8" name="Logo">
            <a:extLst>
              <a:ext uri="{FF2B5EF4-FFF2-40B4-BE49-F238E27FC236}">
                <a16:creationId xmlns:a16="http://schemas.microsoft.com/office/drawing/2014/main" id="{4BF39EB8-4C72-45BD-B727-9F725DB7A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0450" y="385632"/>
            <a:ext cx="1036800" cy="723168"/>
          </a:xfrm>
          <a:prstGeom prst="rect">
            <a:avLst/>
          </a:prstGeom>
        </p:spPr>
      </p:pic>
      <p:sp>
        <p:nvSpPr>
          <p:cNvPr id="13" name="URL">
            <a:hlinkClick r:id="rId3"/>
            <a:extLst>
              <a:ext uri="{FF2B5EF4-FFF2-40B4-BE49-F238E27FC236}">
                <a16:creationId xmlns:a16="http://schemas.microsoft.com/office/drawing/2014/main" id="{9269889B-644D-45A3-88D2-168EF3811C27}"/>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solidFill>
                  <a:schemeClr val="bg1"/>
                </a:solidFill>
              </a:rPr>
              <a:t>www.cbh.de</a:t>
            </a:r>
          </a:p>
          <a:p>
            <a:pPr algn="r"/>
            <a:endParaRPr lang="de-DE" b="1" dirty="0">
              <a:solidFill>
                <a:schemeClr val="bg1"/>
              </a:solidFill>
            </a:endParaRPr>
          </a:p>
        </p:txBody>
      </p:sp>
      <p:cxnSp>
        <p:nvCxnSpPr>
          <p:cNvPr id="15" name="Linie">
            <a:extLst>
              <a:ext uri="{FF2B5EF4-FFF2-40B4-BE49-F238E27FC236}">
                <a16:creationId xmlns:a16="http://schemas.microsoft.com/office/drawing/2014/main" id="{4F71EB53-8094-4199-9536-82E64F70DC26}"/>
              </a:ext>
            </a:extLst>
          </p:cNvPr>
          <p:cNvCxnSpPr/>
          <p:nvPr userDrawn="1"/>
        </p:nvCxnSpPr>
        <p:spPr>
          <a:xfrm>
            <a:off x="1511300" y="5976000"/>
            <a:ext cx="950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platzhalter 8">
            <a:extLst>
              <a:ext uri="{FF2B5EF4-FFF2-40B4-BE49-F238E27FC236}">
                <a16:creationId xmlns:a16="http://schemas.microsoft.com/office/drawing/2014/main" id="{8920C242-36BE-40F3-AE95-AB6377CB92E9}"/>
              </a:ext>
            </a:extLst>
          </p:cNvPr>
          <p:cNvSpPr>
            <a:spLocks noGrp="1"/>
          </p:cNvSpPr>
          <p:nvPr>
            <p:ph type="body" sz="quarter" idx="16" hasCustomPrompt="1"/>
          </p:nvPr>
        </p:nvSpPr>
        <p:spPr>
          <a:xfrm>
            <a:off x="3275996" y="1612719"/>
            <a:ext cx="2340000" cy="540000"/>
          </a:xfrm>
        </p:spPr>
        <p:txBody>
          <a:bodyPr/>
          <a:lstStyle>
            <a:lvl1pPr>
              <a:lnSpc>
                <a:spcPct val="100000"/>
              </a:lnSpc>
              <a:spcAft>
                <a:spcPts val="600"/>
              </a:spcAft>
              <a:defRPr sz="1000">
                <a:solidFill>
                  <a:schemeClr val="bg1"/>
                </a:solidFill>
              </a:defRPr>
            </a:lvl1pPr>
            <a:lvl2pPr marL="0" indent="0">
              <a:lnSpc>
                <a:spcPct val="100000"/>
              </a:lnSpc>
              <a:spcBef>
                <a:spcPts val="0"/>
              </a:spcBef>
              <a:buFont typeface="Arial" panose="020B0604020202020204" pitchFamily="34" charset="0"/>
              <a:buNone/>
              <a:defRPr sz="800" i="1">
                <a:solidFill>
                  <a:schemeClr val="accent1"/>
                </a:solidFill>
              </a:defRPr>
            </a:lvl2pPr>
            <a:lvl3pPr marL="0" indent="0">
              <a:lnSpc>
                <a:spcPct val="100000"/>
              </a:lnSpc>
              <a:spcBef>
                <a:spcPts val="0"/>
              </a:spcBef>
              <a:buFont typeface="Arial" panose="020B0604020202020204" pitchFamily="34" charset="0"/>
              <a:buNone/>
              <a:defRPr sz="800" i="1">
                <a:solidFill>
                  <a:schemeClr val="accent1"/>
                </a:solidFill>
              </a:defRPr>
            </a:lvl3pPr>
            <a:lvl4pPr marL="0" indent="0">
              <a:lnSpc>
                <a:spcPct val="100000"/>
              </a:lnSpc>
              <a:spcBef>
                <a:spcPts val="0"/>
              </a:spcBef>
              <a:buNone/>
              <a:defRPr sz="800" i="1">
                <a:solidFill>
                  <a:schemeClr val="accent1"/>
                </a:solidFill>
              </a:defRPr>
            </a:lvl4pPr>
            <a:lvl5pPr marL="0" indent="0">
              <a:lnSpc>
                <a:spcPct val="100000"/>
              </a:lnSpc>
              <a:spcBef>
                <a:spcPts val="0"/>
              </a:spcBef>
              <a:buNone/>
              <a:defRPr sz="800" i="1">
                <a:solidFill>
                  <a:schemeClr val="accent1"/>
                </a:solidFill>
              </a:defRPr>
            </a:lvl5pPr>
            <a:lvl6pPr marL="0" indent="0">
              <a:lnSpc>
                <a:spcPct val="100000"/>
              </a:lnSpc>
              <a:spcBef>
                <a:spcPts val="0"/>
              </a:spcBef>
              <a:buNone/>
              <a:defRPr sz="800" i="1">
                <a:solidFill>
                  <a:schemeClr val="accent1"/>
                </a:solidFill>
              </a:defRPr>
            </a:lvl6pPr>
            <a:lvl7pPr marL="0" indent="0">
              <a:lnSpc>
                <a:spcPct val="100000"/>
              </a:lnSpc>
              <a:spcBef>
                <a:spcPts val="0"/>
              </a:spcBef>
              <a:buNone/>
              <a:defRPr sz="800" i="1">
                <a:solidFill>
                  <a:schemeClr val="accent1"/>
                </a:solidFill>
              </a:defRPr>
            </a:lvl7pPr>
            <a:lvl8pPr marL="0" indent="0">
              <a:lnSpc>
                <a:spcPct val="100000"/>
              </a:lnSpc>
              <a:spcBef>
                <a:spcPts val="0"/>
              </a:spcBef>
              <a:buNone/>
              <a:defRPr sz="800" i="1">
                <a:solidFill>
                  <a:schemeClr val="accent1"/>
                </a:solidFill>
              </a:defRPr>
            </a:lvl8pPr>
            <a:lvl9pPr marL="0" indent="0">
              <a:lnSpc>
                <a:spcPct val="100000"/>
              </a:lnSpc>
              <a:spcBef>
                <a:spcPts val="0"/>
              </a:spcBef>
              <a:buNone/>
              <a:defRPr sz="800" i="1">
                <a:solidFill>
                  <a:schemeClr val="accent1"/>
                </a:solidFill>
              </a:defRPr>
            </a:lvl9pPr>
          </a:lstStyle>
          <a:p>
            <a:pPr lvl="0"/>
            <a:r>
              <a:rPr lang="de-DE" dirty="0"/>
              <a:t>Name auf erster Ebene // für Fachrichtung &gt;&gt; Menü &gt; Start &gt; Absatz &gt; Listenebene erhöhen</a:t>
            </a:r>
          </a:p>
        </p:txBody>
      </p:sp>
      <p:sp>
        <p:nvSpPr>
          <p:cNvPr id="18" name="Textplatzhalter">
            <a:extLst>
              <a:ext uri="{FF2B5EF4-FFF2-40B4-BE49-F238E27FC236}">
                <a16:creationId xmlns:a16="http://schemas.microsoft.com/office/drawing/2014/main" id="{95D62C11-A7AF-48AC-9757-CFF7FAF7CBA0}"/>
              </a:ext>
            </a:extLst>
          </p:cNvPr>
          <p:cNvSpPr>
            <a:spLocks noGrp="1"/>
          </p:cNvSpPr>
          <p:nvPr>
            <p:ph type="body" sz="quarter" idx="17" hasCustomPrompt="1"/>
          </p:nvPr>
        </p:nvSpPr>
        <p:spPr>
          <a:xfrm>
            <a:off x="3275996" y="2440721"/>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288000" anchor="b" anchorCtr="0"/>
          <a:lstStyle>
            <a:lvl1pPr marL="0" indent="0">
              <a:lnSpc>
                <a:spcPct val="100000"/>
              </a:lnSpc>
              <a:spcBef>
                <a:spcPts val="0"/>
              </a:spcBef>
              <a:buFont typeface="Arial" panose="020B0604020202020204" pitchFamily="34" charset="0"/>
              <a:buNone/>
              <a:defRPr sz="70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19" name="Textplatzhalter">
            <a:extLst>
              <a:ext uri="{FF2B5EF4-FFF2-40B4-BE49-F238E27FC236}">
                <a16:creationId xmlns:a16="http://schemas.microsoft.com/office/drawing/2014/main" id="{5B8315F9-1DAE-4267-A19D-7CBBA97D9437}"/>
              </a:ext>
            </a:extLst>
          </p:cNvPr>
          <p:cNvSpPr>
            <a:spLocks noGrp="1"/>
          </p:cNvSpPr>
          <p:nvPr>
            <p:ph type="body" sz="quarter" idx="18" hasCustomPrompt="1"/>
          </p:nvPr>
        </p:nvSpPr>
        <p:spPr>
          <a:xfrm>
            <a:off x="3275997" y="2476721"/>
            <a:ext cx="2340000" cy="43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0">
            <a:noFill/>
            <a:miter lim="800000"/>
          </a:ln>
        </p:spPr>
        <p:txBody>
          <a:bodyPr wrap="none" tIns="0" bIns="0" anchor="t" anchorCtr="0"/>
          <a:lstStyle>
            <a:lvl1pPr marL="0" indent="0">
              <a:lnSpc>
                <a:spcPct val="100000"/>
              </a:lnSpc>
              <a:spcBef>
                <a:spcPts val="0"/>
              </a:spcBef>
              <a:buFont typeface="Arial" panose="020B0604020202020204" pitchFamily="34" charset="0"/>
              <a:buNone/>
              <a:tabLst>
                <a:tab pos="162000" algn="l"/>
              </a:tabLst>
              <a:defRPr sz="900" b="0" i="0" baseline="0">
                <a:solidFill>
                  <a:schemeClr val="bg1"/>
                </a:solidFill>
              </a:defRPr>
            </a:lvl1pPr>
            <a:lvl2pPr marL="0" indent="0">
              <a:lnSpc>
                <a:spcPct val="100000"/>
              </a:lnSpc>
              <a:spcBef>
                <a:spcPts val="0"/>
              </a:spcBef>
              <a:buFont typeface="Arial" panose="020B0604020202020204" pitchFamily="34" charset="0"/>
              <a:buNone/>
              <a:defRPr sz="900">
                <a:solidFill>
                  <a:schemeClr val="bg1"/>
                </a:solidFill>
              </a:defRPr>
            </a:lvl2pPr>
            <a:lvl3pPr marL="0" indent="0">
              <a:lnSpc>
                <a:spcPct val="100000"/>
              </a:lnSpc>
              <a:spcBef>
                <a:spcPts val="0"/>
              </a:spcBef>
              <a:buNone/>
              <a:defRPr sz="900">
                <a:solidFill>
                  <a:schemeClr val="bg1"/>
                </a:solidFill>
              </a:defRPr>
            </a:lvl3pPr>
            <a:lvl4pPr marL="0" indent="0">
              <a:lnSpc>
                <a:spcPct val="100000"/>
              </a:lnSpc>
              <a:spcBef>
                <a:spcPts val="0"/>
              </a:spcBef>
              <a:buNone/>
              <a:defRPr sz="900">
                <a:solidFill>
                  <a:schemeClr val="bg1"/>
                </a:solidFill>
              </a:defRPr>
            </a:lvl4pPr>
            <a:lvl5pPr marL="0" indent="0">
              <a:lnSpc>
                <a:spcPct val="100000"/>
              </a:lnSpc>
              <a:spcBef>
                <a:spcPts val="0"/>
              </a:spcBef>
              <a:buNone/>
              <a:defRPr sz="900">
                <a:solidFill>
                  <a:schemeClr val="bg1"/>
                </a:solidFill>
              </a:defRPr>
            </a:lvl5pPr>
            <a:lvl6pPr marL="0" indent="0">
              <a:lnSpc>
                <a:spcPct val="100000"/>
              </a:lnSpc>
              <a:spcBef>
                <a:spcPts val="0"/>
              </a:spcBef>
              <a:buNone/>
              <a:defRPr sz="900">
                <a:solidFill>
                  <a:schemeClr val="bg1"/>
                </a:solidFill>
              </a:defRPr>
            </a:lvl6pPr>
            <a:lvl7pPr marL="0" indent="0">
              <a:lnSpc>
                <a:spcPct val="100000"/>
              </a:lnSpc>
              <a:spcBef>
                <a:spcPts val="0"/>
              </a:spcBef>
              <a:buNone/>
              <a:defRPr sz="900">
                <a:solidFill>
                  <a:schemeClr val="bg1"/>
                </a:solidFill>
              </a:defRPr>
            </a:lvl7pPr>
            <a:lvl8pPr marL="0" indent="0">
              <a:lnSpc>
                <a:spcPct val="100000"/>
              </a:lnSpc>
              <a:spcBef>
                <a:spcPts val="0"/>
              </a:spcBef>
              <a:buNone/>
              <a:defRPr sz="900">
                <a:solidFill>
                  <a:schemeClr val="bg1"/>
                </a:solidFill>
              </a:defRPr>
            </a:lvl8pPr>
            <a:lvl9pPr marL="0" indent="0">
              <a:lnSpc>
                <a:spcPct val="100000"/>
              </a:lnSpc>
              <a:spcBef>
                <a:spcPts val="0"/>
              </a:spcBef>
              <a:buNone/>
              <a:defRPr sz="900">
                <a:solidFill>
                  <a:schemeClr val="bg1"/>
                </a:solidFill>
              </a:defRPr>
            </a:lvl9pPr>
          </a:lstStyle>
          <a:p>
            <a:pPr lvl="0"/>
            <a:r>
              <a:rPr lang="de-DE" dirty="0"/>
              <a:t>Kontaktdaten</a:t>
            </a:r>
          </a:p>
        </p:txBody>
      </p:sp>
      <p:sp>
        <p:nvSpPr>
          <p:cNvPr id="20" name="Bildplatzhalter">
            <a:extLst>
              <a:ext uri="{FF2B5EF4-FFF2-40B4-BE49-F238E27FC236}">
                <a16:creationId xmlns:a16="http://schemas.microsoft.com/office/drawing/2014/main" id="{DD6D43B7-56CC-405B-996E-44211388A9EE}"/>
              </a:ext>
            </a:extLst>
          </p:cNvPr>
          <p:cNvSpPr>
            <a:spLocks noGrp="1"/>
          </p:cNvSpPr>
          <p:nvPr>
            <p:ph type="pic" sz="quarter" idx="19" hasCustomPrompt="1"/>
          </p:nvPr>
        </p:nvSpPr>
        <p:spPr>
          <a:xfrm>
            <a:off x="1511300" y="1612734"/>
            <a:ext cx="1296000" cy="1295987"/>
          </a:xfrm>
          <a:prstGeom prst="ellipse">
            <a:avLst/>
          </a:prstGeom>
          <a:solidFill>
            <a:schemeClr val="bg1">
              <a:lumMod val="85000"/>
              <a:alpha val="81000"/>
            </a:schemeClr>
          </a:solidFill>
        </p:spPr>
        <p:txBody>
          <a:bodyPr/>
          <a:lstStyle>
            <a:lvl1pPr algn="ctr">
              <a:defRPr sz="1600"/>
            </a:lvl1pPr>
          </a:lstStyle>
          <a:p>
            <a:r>
              <a:rPr lang="de-DE" dirty="0"/>
              <a:t>Bild einfügen</a:t>
            </a:r>
          </a:p>
        </p:txBody>
      </p:sp>
      <p:sp>
        <p:nvSpPr>
          <p:cNvPr id="30" name="Textplatzhalter">
            <a:extLst>
              <a:ext uri="{FF2B5EF4-FFF2-40B4-BE49-F238E27FC236}">
                <a16:creationId xmlns:a16="http://schemas.microsoft.com/office/drawing/2014/main" id="{1C7A0225-F7D4-4241-A024-F4117B58102C}"/>
              </a:ext>
            </a:extLst>
          </p:cNvPr>
          <p:cNvSpPr>
            <a:spLocks noGrp="1"/>
          </p:cNvSpPr>
          <p:nvPr>
            <p:ph type="body" sz="quarter" idx="21" hasCustomPrompt="1"/>
          </p:nvPr>
        </p:nvSpPr>
        <p:spPr>
          <a:xfrm>
            <a:off x="3275997" y="3907781"/>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288000" anchor="b" anchorCtr="0"/>
          <a:lstStyle>
            <a:lvl1pPr marL="0" indent="0">
              <a:lnSpc>
                <a:spcPct val="100000"/>
              </a:lnSpc>
              <a:spcBef>
                <a:spcPts val="0"/>
              </a:spcBef>
              <a:buFont typeface="Arial" panose="020B0604020202020204" pitchFamily="34" charset="0"/>
              <a:buNone/>
              <a:defRPr sz="70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31" name="Textplatzhalter">
            <a:extLst>
              <a:ext uri="{FF2B5EF4-FFF2-40B4-BE49-F238E27FC236}">
                <a16:creationId xmlns:a16="http://schemas.microsoft.com/office/drawing/2014/main" id="{D3B98767-BD5E-425C-AFD2-3E929435FE92}"/>
              </a:ext>
            </a:extLst>
          </p:cNvPr>
          <p:cNvSpPr>
            <a:spLocks noGrp="1"/>
          </p:cNvSpPr>
          <p:nvPr>
            <p:ph type="body" sz="quarter" idx="22" hasCustomPrompt="1"/>
          </p:nvPr>
        </p:nvSpPr>
        <p:spPr>
          <a:xfrm>
            <a:off x="3275998" y="3943781"/>
            <a:ext cx="2340000" cy="43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0">
            <a:noFill/>
            <a:miter lim="800000"/>
          </a:ln>
        </p:spPr>
        <p:txBody>
          <a:bodyPr wrap="none" tIns="0" bIns="0" anchor="t" anchorCtr="0"/>
          <a:lstStyle>
            <a:lvl1pPr marL="0" indent="0">
              <a:lnSpc>
                <a:spcPct val="100000"/>
              </a:lnSpc>
              <a:spcBef>
                <a:spcPts val="0"/>
              </a:spcBef>
              <a:buFont typeface="Arial" panose="020B0604020202020204" pitchFamily="34" charset="0"/>
              <a:buNone/>
              <a:tabLst>
                <a:tab pos="162000" algn="l"/>
              </a:tabLst>
              <a:defRPr sz="900" b="0" i="0" baseline="0">
                <a:solidFill>
                  <a:schemeClr val="bg1"/>
                </a:solidFill>
              </a:defRPr>
            </a:lvl1pPr>
            <a:lvl2pPr marL="0" indent="0">
              <a:lnSpc>
                <a:spcPct val="100000"/>
              </a:lnSpc>
              <a:spcBef>
                <a:spcPts val="0"/>
              </a:spcBef>
              <a:buFont typeface="Arial" panose="020B0604020202020204" pitchFamily="34" charset="0"/>
              <a:buNone/>
              <a:defRPr sz="900">
                <a:solidFill>
                  <a:schemeClr val="bg1"/>
                </a:solidFill>
              </a:defRPr>
            </a:lvl2pPr>
            <a:lvl3pPr marL="0" indent="0">
              <a:lnSpc>
                <a:spcPct val="100000"/>
              </a:lnSpc>
              <a:spcBef>
                <a:spcPts val="0"/>
              </a:spcBef>
              <a:buNone/>
              <a:defRPr sz="900">
                <a:solidFill>
                  <a:schemeClr val="bg1"/>
                </a:solidFill>
              </a:defRPr>
            </a:lvl3pPr>
            <a:lvl4pPr marL="0" indent="0">
              <a:lnSpc>
                <a:spcPct val="100000"/>
              </a:lnSpc>
              <a:spcBef>
                <a:spcPts val="0"/>
              </a:spcBef>
              <a:buNone/>
              <a:defRPr sz="900">
                <a:solidFill>
                  <a:schemeClr val="bg1"/>
                </a:solidFill>
              </a:defRPr>
            </a:lvl4pPr>
            <a:lvl5pPr marL="0" indent="0">
              <a:lnSpc>
                <a:spcPct val="100000"/>
              </a:lnSpc>
              <a:spcBef>
                <a:spcPts val="0"/>
              </a:spcBef>
              <a:buNone/>
              <a:defRPr sz="900">
                <a:solidFill>
                  <a:schemeClr val="bg1"/>
                </a:solidFill>
              </a:defRPr>
            </a:lvl5pPr>
            <a:lvl6pPr marL="0" indent="0">
              <a:lnSpc>
                <a:spcPct val="100000"/>
              </a:lnSpc>
              <a:spcBef>
                <a:spcPts val="0"/>
              </a:spcBef>
              <a:buNone/>
              <a:defRPr sz="900">
                <a:solidFill>
                  <a:schemeClr val="bg1"/>
                </a:solidFill>
              </a:defRPr>
            </a:lvl6pPr>
            <a:lvl7pPr marL="0" indent="0">
              <a:lnSpc>
                <a:spcPct val="100000"/>
              </a:lnSpc>
              <a:spcBef>
                <a:spcPts val="0"/>
              </a:spcBef>
              <a:buNone/>
              <a:defRPr sz="900">
                <a:solidFill>
                  <a:schemeClr val="bg1"/>
                </a:solidFill>
              </a:defRPr>
            </a:lvl7pPr>
            <a:lvl8pPr marL="0" indent="0">
              <a:lnSpc>
                <a:spcPct val="100000"/>
              </a:lnSpc>
              <a:spcBef>
                <a:spcPts val="0"/>
              </a:spcBef>
              <a:buNone/>
              <a:defRPr sz="900">
                <a:solidFill>
                  <a:schemeClr val="bg1"/>
                </a:solidFill>
              </a:defRPr>
            </a:lvl8pPr>
            <a:lvl9pPr marL="0" indent="0">
              <a:lnSpc>
                <a:spcPct val="100000"/>
              </a:lnSpc>
              <a:spcBef>
                <a:spcPts val="0"/>
              </a:spcBef>
              <a:buNone/>
              <a:defRPr sz="900">
                <a:solidFill>
                  <a:schemeClr val="bg1"/>
                </a:solidFill>
              </a:defRPr>
            </a:lvl9pPr>
          </a:lstStyle>
          <a:p>
            <a:pPr lvl="0"/>
            <a:r>
              <a:rPr lang="de-DE" dirty="0"/>
              <a:t>Kontaktdaten</a:t>
            </a:r>
          </a:p>
        </p:txBody>
      </p:sp>
      <p:sp>
        <p:nvSpPr>
          <p:cNvPr id="33" name="Textplatzhalter">
            <a:extLst>
              <a:ext uri="{FF2B5EF4-FFF2-40B4-BE49-F238E27FC236}">
                <a16:creationId xmlns:a16="http://schemas.microsoft.com/office/drawing/2014/main" id="{BDA29099-4150-4EEF-9BA0-1219D9127422}"/>
              </a:ext>
            </a:extLst>
          </p:cNvPr>
          <p:cNvSpPr>
            <a:spLocks noGrp="1"/>
          </p:cNvSpPr>
          <p:nvPr>
            <p:ph type="body" sz="quarter" idx="24" hasCustomPrompt="1"/>
          </p:nvPr>
        </p:nvSpPr>
        <p:spPr>
          <a:xfrm>
            <a:off x="3275998" y="5364475"/>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288000" anchor="b" anchorCtr="0"/>
          <a:lstStyle>
            <a:lvl1pPr marL="0" indent="0">
              <a:lnSpc>
                <a:spcPct val="100000"/>
              </a:lnSpc>
              <a:spcBef>
                <a:spcPts val="0"/>
              </a:spcBef>
              <a:buFont typeface="Arial" panose="020B0604020202020204" pitchFamily="34" charset="0"/>
              <a:buNone/>
              <a:defRPr sz="70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34" name="Textplatzhalter">
            <a:extLst>
              <a:ext uri="{FF2B5EF4-FFF2-40B4-BE49-F238E27FC236}">
                <a16:creationId xmlns:a16="http://schemas.microsoft.com/office/drawing/2014/main" id="{B4DE4575-6F71-4870-A218-CEA1810367B9}"/>
              </a:ext>
            </a:extLst>
          </p:cNvPr>
          <p:cNvSpPr>
            <a:spLocks noGrp="1"/>
          </p:cNvSpPr>
          <p:nvPr>
            <p:ph type="body" sz="quarter" idx="25" hasCustomPrompt="1"/>
          </p:nvPr>
        </p:nvSpPr>
        <p:spPr>
          <a:xfrm>
            <a:off x="3275999" y="5400475"/>
            <a:ext cx="2340000" cy="43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0">
            <a:noFill/>
            <a:miter lim="800000"/>
          </a:ln>
        </p:spPr>
        <p:txBody>
          <a:bodyPr wrap="none" tIns="0" bIns="0" anchor="t" anchorCtr="0"/>
          <a:lstStyle>
            <a:lvl1pPr marL="0" indent="0">
              <a:lnSpc>
                <a:spcPct val="100000"/>
              </a:lnSpc>
              <a:spcBef>
                <a:spcPts val="0"/>
              </a:spcBef>
              <a:buFont typeface="Arial" panose="020B0604020202020204" pitchFamily="34" charset="0"/>
              <a:buNone/>
              <a:tabLst>
                <a:tab pos="162000" algn="l"/>
              </a:tabLst>
              <a:defRPr sz="900" b="0" i="0" baseline="0">
                <a:solidFill>
                  <a:schemeClr val="bg1"/>
                </a:solidFill>
              </a:defRPr>
            </a:lvl1pPr>
            <a:lvl2pPr marL="0" indent="0">
              <a:lnSpc>
                <a:spcPct val="100000"/>
              </a:lnSpc>
              <a:spcBef>
                <a:spcPts val="0"/>
              </a:spcBef>
              <a:buFont typeface="Arial" panose="020B0604020202020204" pitchFamily="34" charset="0"/>
              <a:buNone/>
              <a:defRPr sz="900">
                <a:solidFill>
                  <a:schemeClr val="bg1"/>
                </a:solidFill>
              </a:defRPr>
            </a:lvl2pPr>
            <a:lvl3pPr marL="0" indent="0">
              <a:lnSpc>
                <a:spcPct val="100000"/>
              </a:lnSpc>
              <a:spcBef>
                <a:spcPts val="0"/>
              </a:spcBef>
              <a:buNone/>
              <a:defRPr sz="900">
                <a:solidFill>
                  <a:schemeClr val="bg1"/>
                </a:solidFill>
              </a:defRPr>
            </a:lvl3pPr>
            <a:lvl4pPr marL="0" indent="0">
              <a:lnSpc>
                <a:spcPct val="100000"/>
              </a:lnSpc>
              <a:spcBef>
                <a:spcPts val="0"/>
              </a:spcBef>
              <a:buNone/>
              <a:defRPr sz="900">
                <a:solidFill>
                  <a:schemeClr val="bg1"/>
                </a:solidFill>
              </a:defRPr>
            </a:lvl4pPr>
            <a:lvl5pPr marL="0" indent="0">
              <a:lnSpc>
                <a:spcPct val="100000"/>
              </a:lnSpc>
              <a:spcBef>
                <a:spcPts val="0"/>
              </a:spcBef>
              <a:buNone/>
              <a:defRPr sz="900">
                <a:solidFill>
                  <a:schemeClr val="bg1"/>
                </a:solidFill>
              </a:defRPr>
            </a:lvl5pPr>
            <a:lvl6pPr marL="0" indent="0">
              <a:lnSpc>
                <a:spcPct val="100000"/>
              </a:lnSpc>
              <a:spcBef>
                <a:spcPts val="0"/>
              </a:spcBef>
              <a:buNone/>
              <a:defRPr sz="900">
                <a:solidFill>
                  <a:schemeClr val="bg1"/>
                </a:solidFill>
              </a:defRPr>
            </a:lvl6pPr>
            <a:lvl7pPr marL="0" indent="0">
              <a:lnSpc>
                <a:spcPct val="100000"/>
              </a:lnSpc>
              <a:spcBef>
                <a:spcPts val="0"/>
              </a:spcBef>
              <a:buNone/>
              <a:defRPr sz="900">
                <a:solidFill>
                  <a:schemeClr val="bg1"/>
                </a:solidFill>
              </a:defRPr>
            </a:lvl7pPr>
            <a:lvl8pPr marL="0" indent="0">
              <a:lnSpc>
                <a:spcPct val="100000"/>
              </a:lnSpc>
              <a:spcBef>
                <a:spcPts val="0"/>
              </a:spcBef>
              <a:buNone/>
              <a:defRPr sz="900">
                <a:solidFill>
                  <a:schemeClr val="bg1"/>
                </a:solidFill>
              </a:defRPr>
            </a:lvl8pPr>
            <a:lvl9pPr marL="0" indent="0">
              <a:lnSpc>
                <a:spcPct val="100000"/>
              </a:lnSpc>
              <a:spcBef>
                <a:spcPts val="0"/>
              </a:spcBef>
              <a:buNone/>
              <a:defRPr sz="900">
                <a:solidFill>
                  <a:schemeClr val="bg1"/>
                </a:solidFill>
              </a:defRPr>
            </a:lvl9pPr>
          </a:lstStyle>
          <a:p>
            <a:pPr lvl="0"/>
            <a:r>
              <a:rPr lang="de-DE" dirty="0"/>
              <a:t>Kontaktdaten</a:t>
            </a:r>
          </a:p>
        </p:txBody>
      </p:sp>
      <p:sp>
        <p:nvSpPr>
          <p:cNvPr id="35" name="Bildplatzhalter">
            <a:extLst>
              <a:ext uri="{FF2B5EF4-FFF2-40B4-BE49-F238E27FC236}">
                <a16:creationId xmlns:a16="http://schemas.microsoft.com/office/drawing/2014/main" id="{303E47D2-C5E4-4511-B883-46E8120E70BC}"/>
              </a:ext>
            </a:extLst>
          </p:cNvPr>
          <p:cNvSpPr>
            <a:spLocks noGrp="1"/>
          </p:cNvSpPr>
          <p:nvPr>
            <p:ph type="pic" sz="quarter" idx="26" hasCustomPrompt="1"/>
          </p:nvPr>
        </p:nvSpPr>
        <p:spPr>
          <a:xfrm>
            <a:off x="1511300" y="3079794"/>
            <a:ext cx="1296000" cy="1295987"/>
          </a:xfrm>
          <a:prstGeom prst="ellipse">
            <a:avLst/>
          </a:prstGeom>
          <a:solidFill>
            <a:schemeClr val="bg1">
              <a:lumMod val="85000"/>
              <a:alpha val="81000"/>
            </a:schemeClr>
          </a:solidFill>
        </p:spPr>
        <p:txBody>
          <a:bodyPr/>
          <a:lstStyle>
            <a:lvl1pPr algn="ctr">
              <a:defRPr sz="1600"/>
            </a:lvl1pPr>
          </a:lstStyle>
          <a:p>
            <a:r>
              <a:rPr lang="de-DE" dirty="0"/>
              <a:t>Bild einfügen</a:t>
            </a:r>
          </a:p>
        </p:txBody>
      </p:sp>
      <p:sp>
        <p:nvSpPr>
          <p:cNvPr id="36" name="Bildplatzhalter">
            <a:extLst>
              <a:ext uri="{FF2B5EF4-FFF2-40B4-BE49-F238E27FC236}">
                <a16:creationId xmlns:a16="http://schemas.microsoft.com/office/drawing/2014/main" id="{7E9FC118-FDA3-4B5E-B7EE-3D3636D57D00}"/>
              </a:ext>
            </a:extLst>
          </p:cNvPr>
          <p:cNvSpPr>
            <a:spLocks noGrp="1"/>
          </p:cNvSpPr>
          <p:nvPr>
            <p:ph type="pic" sz="quarter" idx="27" hasCustomPrompt="1"/>
          </p:nvPr>
        </p:nvSpPr>
        <p:spPr>
          <a:xfrm>
            <a:off x="1511300" y="4535488"/>
            <a:ext cx="1296000" cy="1296000"/>
          </a:xfrm>
          <a:prstGeom prst="ellipse">
            <a:avLst/>
          </a:prstGeom>
          <a:solidFill>
            <a:schemeClr val="bg1">
              <a:lumMod val="85000"/>
              <a:alpha val="81000"/>
            </a:schemeClr>
          </a:solidFill>
        </p:spPr>
        <p:txBody>
          <a:bodyPr/>
          <a:lstStyle>
            <a:lvl1pPr algn="ctr">
              <a:defRPr sz="1600"/>
            </a:lvl1pPr>
          </a:lstStyle>
          <a:p>
            <a:r>
              <a:rPr lang="de-DE" dirty="0"/>
              <a:t>Bild einfügen</a:t>
            </a:r>
          </a:p>
        </p:txBody>
      </p:sp>
      <p:sp>
        <p:nvSpPr>
          <p:cNvPr id="37" name="Textplatzhalter 36">
            <a:extLst>
              <a:ext uri="{FF2B5EF4-FFF2-40B4-BE49-F238E27FC236}">
                <a16:creationId xmlns:a16="http://schemas.microsoft.com/office/drawing/2014/main" id="{BD802ED7-EB2D-4C9A-82AB-724874E2341B}"/>
              </a:ext>
            </a:extLst>
          </p:cNvPr>
          <p:cNvSpPr>
            <a:spLocks noGrp="1"/>
          </p:cNvSpPr>
          <p:nvPr>
            <p:ph type="body" sz="quarter" idx="28" hasCustomPrompt="1"/>
          </p:nvPr>
        </p:nvSpPr>
        <p:spPr>
          <a:xfrm>
            <a:off x="6624638" y="1612735"/>
            <a:ext cx="4392612" cy="1295986"/>
          </a:xfrm>
        </p:spPr>
        <p:txBody>
          <a:bodyPr tIns="216000"/>
          <a:lstStyle>
            <a:lvl1pPr marL="0" indent="0">
              <a:lnSpc>
                <a:spcPct val="114000"/>
              </a:lnSpc>
              <a:spcBef>
                <a:spcPts val="0"/>
              </a:spcBef>
              <a:buFont typeface="Arial" panose="020B0604020202020204" pitchFamily="34" charset="0"/>
              <a:buNone/>
              <a:defRPr sz="940">
                <a:solidFill>
                  <a:schemeClr val="bg1"/>
                </a:solidFill>
              </a:defRPr>
            </a:lvl1pPr>
            <a:lvl2pPr marL="0" indent="0">
              <a:lnSpc>
                <a:spcPct val="114000"/>
              </a:lnSpc>
              <a:spcBef>
                <a:spcPts val="0"/>
              </a:spcBef>
              <a:buFont typeface="Arial" panose="020B0604020202020204" pitchFamily="34" charset="0"/>
              <a:buNone/>
              <a:defRPr sz="940">
                <a:solidFill>
                  <a:schemeClr val="bg1"/>
                </a:solidFill>
              </a:defRPr>
            </a:lvl2pPr>
            <a:lvl3pPr marL="0" indent="0">
              <a:lnSpc>
                <a:spcPct val="114000"/>
              </a:lnSpc>
              <a:spcBef>
                <a:spcPts val="0"/>
              </a:spcBef>
              <a:buFont typeface="Arial" panose="020B0604020202020204" pitchFamily="34" charset="0"/>
              <a:buNone/>
              <a:defRPr sz="940">
                <a:solidFill>
                  <a:schemeClr val="bg1"/>
                </a:solidFill>
              </a:defRPr>
            </a:lvl3pPr>
            <a:lvl4pPr marL="0" indent="0">
              <a:lnSpc>
                <a:spcPct val="114000"/>
              </a:lnSpc>
              <a:spcBef>
                <a:spcPts val="0"/>
              </a:spcBef>
              <a:buNone/>
              <a:defRPr sz="940">
                <a:solidFill>
                  <a:schemeClr val="bg1"/>
                </a:solidFill>
              </a:defRPr>
            </a:lvl4pPr>
            <a:lvl5pPr marL="0" indent="0">
              <a:lnSpc>
                <a:spcPct val="114000"/>
              </a:lnSpc>
              <a:spcBef>
                <a:spcPts val="0"/>
              </a:spcBef>
              <a:buNone/>
              <a:defRPr sz="940">
                <a:solidFill>
                  <a:schemeClr val="bg1"/>
                </a:solidFill>
              </a:defRPr>
            </a:lvl5pPr>
            <a:lvl6pPr marL="0" indent="0">
              <a:lnSpc>
                <a:spcPct val="114000"/>
              </a:lnSpc>
              <a:spcBef>
                <a:spcPts val="0"/>
              </a:spcBef>
              <a:buNone/>
              <a:defRPr sz="940">
                <a:solidFill>
                  <a:schemeClr val="bg1"/>
                </a:solidFill>
              </a:defRPr>
            </a:lvl6pPr>
            <a:lvl7pPr marL="0" indent="0">
              <a:lnSpc>
                <a:spcPct val="114000"/>
              </a:lnSpc>
              <a:spcBef>
                <a:spcPts val="0"/>
              </a:spcBef>
              <a:buNone/>
              <a:defRPr sz="940">
                <a:solidFill>
                  <a:schemeClr val="bg1"/>
                </a:solidFill>
              </a:defRPr>
            </a:lvl7pPr>
            <a:lvl8pPr marL="0" indent="0">
              <a:lnSpc>
                <a:spcPct val="114000"/>
              </a:lnSpc>
              <a:spcBef>
                <a:spcPts val="0"/>
              </a:spcBef>
              <a:buNone/>
              <a:defRPr sz="940">
                <a:solidFill>
                  <a:schemeClr val="bg1"/>
                </a:solidFill>
              </a:defRPr>
            </a:lvl8pPr>
            <a:lvl9pPr marL="0" indent="0">
              <a:lnSpc>
                <a:spcPct val="114000"/>
              </a:lnSpc>
              <a:spcBef>
                <a:spcPts val="0"/>
              </a:spcBef>
              <a:buNone/>
              <a:defRPr sz="940">
                <a:solidFill>
                  <a:schemeClr val="bg1"/>
                </a:solidFill>
              </a:defRPr>
            </a:lvl9pPr>
          </a:lstStyle>
          <a:p>
            <a:pPr lvl="0"/>
            <a:r>
              <a:rPr lang="de-DE" dirty="0"/>
              <a:t>Beschreibung</a:t>
            </a:r>
            <a:endParaRPr lang="en-US" dirty="0"/>
          </a:p>
        </p:txBody>
      </p:sp>
      <p:sp>
        <p:nvSpPr>
          <p:cNvPr id="38" name="Textplatzhalter 36">
            <a:extLst>
              <a:ext uri="{FF2B5EF4-FFF2-40B4-BE49-F238E27FC236}">
                <a16:creationId xmlns:a16="http://schemas.microsoft.com/office/drawing/2014/main" id="{C0116B75-30DB-4108-8378-00F1C8CBBA63}"/>
              </a:ext>
            </a:extLst>
          </p:cNvPr>
          <p:cNvSpPr>
            <a:spLocks noGrp="1"/>
          </p:cNvSpPr>
          <p:nvPr>
            <p:ph type="body" sz="quarter" idx="29" hasCustomPrompt="1"/>
          </p:nvPr>
        </p:nvSpPr>
        <p:spPr>
          <a:xfrm>
            <a:off x="6624638" y="3079795"/>
            <a:ext cx="4392612" cy="1295986"/>
          </a:xfrm>
        </p:spPr>
        <p:txBody>
          <a:bodyPr tIns="216000"/>
          <a:lstStyle>
            <a:lvl1pPr marL="0" indent="0">
              <a:lnSpc>
                <a:spcPct val="114000"/>
              </a:lnSpc>
              <a:spcBef>
                <a:spcPts val="0"/>
              </a:spcBef>
              <a:buFont typeface="Arial" panose="020B0604020202020204" pitchFamily="34" charset="0"/>
              <a:buNone/>
              <a:defRPr sz="940">
                <a:solidFill>
                  <a:schemeClr val="bg1"/>
                </a:solidFill>
              </a:defRPr>
            </a:lvl1pPr>
            <a:lvl2pPr marL="0" indent="0">
              <a:lnSpc>
                <a:spcPct val="114000"/>
              </a:lnSpc>
              <a:spcBef>
                <a:spcPts val="0"/>
              </a:spcBef>
              <a:buFont typeface="Arial" panose="020B0604020202020204" pitchFamily="34" charset="0"/>
              <a:buNone/>
              <a:defRPr sz="940">
                <a:solidFill>
                  <a:schemeClr val="bg1"/>
                </a:solidFill>
              </a:defRPr>
            </a:lvl2pPr>
            <a:lvl3pPr marL="0" indent="0">
              <a:lnSpc>
                <a:spcPct val="114000"/>
              </a:lnSpc>
              <a:spcBef>
                <a:spcPts val="0"/>
              </a:spcBef>
              <a:buFont typeface="Arial" panose="020B0604020202020204" pitchFamily="34" charset="0"/>
              <a:buNone/>
              <a:defRPr sz="940">
                <a:solidFill>
                  <a:schemeClr val="bg1"/>
                </a:solidFill>
              </a:defRPr>
            </a:lvl3pPr>
            <a:lvl4pPr marL="0" indent="0">
              <a:lnSpc>
                <a:spcPct val="114000"/>
              </a:lnSpc>
              <a:spcBef>
                <a:spcPts val="0"/>
              </a:spcBef>
              <a:buNone/>
              <a:defRPr sz="940">
                <a:solidFill>
                  <a:schemeClr val="bg1"/>
                </a:solidFill>
              </a:defRPr>
            </a:lvl4pPr>
            <a:lvl5pPr marL="0" indent="0">
              <a:lnSpc>
                <a:spcPct val="114000"/>
              </a:lnSpc>
              <a:spcBef>
                <a:spcPts val="0"/>
              </a:spcBef>
              <a:buNone/>
              <a:defRPr sz="940">
                <a:solidFill>
                  <a:schemeClr val="bg1"/>
                </a:solidFill>
              </a:defRPr>
            </a:lvl5pPr>
            <a:lvl6pPr marL="0" indent="0">
              <a:lnSpc>
                <a:spcPct val="114000"/>
              </a:lnSpc>
              <a:spcBef>
                <a:spcPts val="0"/>
              </a:spcBef>
              <a:buNone/>
              <a:defRPr sz="940">
                <a:solidFill>
                  <a:schemeClr val="bg1"/>
                </a:solidFill>
              </a:defRPr>
            </a:lvl6pPr>
            <a:lvl7pPr marL="0" indent="0">
              <a:lnSpc>
                <a:spcPct val="114000"/>
              </a:lnSpc>
              <a:spcBef>
                <a:spcPts val="0"/>
              </a:spcBef>
              <a:buNone/>
              <a:defRPr sz="940">
                <a:solidFill>
                  <a:schemeClr val="bg1"/>
                </a:solidFill>
              </a:defRPr>
            </a:lvl7pPr>
            <a:lvl8pPr marL="0" indent="0">
              <a:lnSpc>
                <a:spcPct val="114000"/>
              </a:lnSpc>
              <a:spcBef>
                <a:spcPts val="0"/>
              </a:spcBef>
              <a:buNone/>
              <a:defRPr sz="940">
                <a:solidFill>
                  <a:schemeClr val="bg1"/>
                </a:solidFill>
              </a:defRPr>
            </a:lvl8pPr>
            <a:lvl9pPr marL="0" indent="0">
              <a:lnSpc>
                <a:spcPct val="114000"/>
              </a:lnSpc>
              <a:spcBef>
                <a:spcPts val="0"/>
              </a:spcBef>
              <a:buNone/>
              <a:defRPr sz="940">
                <a:solidFill>
                  <a:schemeClr val="bg1"/>
                </a:solidFill>
              </a:defRPr>
            </a:lvl9pPr>
          </a:lstStyle>
          <a:p>
            <a:pPr lvl="0"/>
            <a:r>
              <a:rPr lang="de-DE" dirty="0"/>
              <a:t>Beschreibung</a:t>
            </a:r>
            <a:endParaRPr lang="en-US" dirty="0"/>
          </a:p>
        </p:txBody>
      </p:sp>
      <p:sp>
        <p:nvSpPr>
          <p:cNvPr id="39" name="Textplatzhalter 36">
            <a:extLst>
              <a:ext uri="{FF2B5EF4-FFF2-40B4-BE49-F238E27FC236}">
                <a16:creationId xmlns:a16="http://schemas.microsoft.com/office/drawing/2014/main" id="{6937671B-5603-4589-BF0F-1C2E40988E7E}"/>
              </a:ext>
            </a:extLst>
          </p:cNvPr>
          <p:cNvSpPr>
            <a:spLocks noGrp="1"/>
          </p:cNvSpPr>
          <p:nvPr>
            <p:ph type="body" sz="quarter" idx="30" hasCustomPrompt="1"/>
          </p:nvPr>
        </p:nvSpPr>
        <p:spPr>
          <a:xfrm>
            <a:off x="6624638" y="4536271"/>
            <a:ext cx="4392612" cy="1295982"/>
          </a:xfrm>
        </p:spPr>
        <p:txBody>
          <a:bodyPr tIns="216000"/>
          <a:lstStyle>
            <a:lvl1pPr marL="0" indent="0">
              <a:lnSpc>
                <a:spcPct val="114000"/>
              </a:lnSpc>
              <a:spcBef>
                <a:spcPts val="0"/>
              </a:spcBef>
              <a:buFont typeface="Arial" panose="020B0604020202020204" pitchFamily="34" charset="0"/>
              <a:buNone/>
              <a:defRPr sz="940">
                <a:solidFill>
                  <a:schemeClr val="bg1"/>
                </a:solidFill>
              </a:defRPr>
            </a:lvl1pPr>
            <a:lvl2pPr marL="0" indent="0">
              <a:lnSpc>
                <a:spcPct val="114000"/>
              </a:lnSpc>
              <a:spcBef>
                <a:spcPts val="0"/>
              </a:spcBef>
              <a:buFont typeface="Arial" panose="020B0604020202020204" pitchFamily="34" charset="0"/>
              <a:buNone/>
              <a:defRPr sz="940">
                <a:solidFill>
                  <a:schemeClr val="bg1"/>
                </a:solidFill>
              </a:defRPr>
            </a:lvl2pPr>
            <a:lvl3pPr marL="0" indent="0">
              <a:lnSpc>
                <a:spcPct val="114000"/>
              </a:lnSpc>
              <a:spcBef>
                <a:spcPts val="0"/>
              </a:spcBef>
              <a:buFont typeface="Arial" panose="020B0604020202020204" pitchFamily="34" charset="0"/>
              <a:buNone/>
              <a:defRPr sz="940">
                <a:solidFill>
                  <a:schemeClr val="bg1"/>
                </a:solidFill>
              </a:defRPr>
            </a:lvl3pPr>
            <a:lvl4pPr marL="0" indent="0">
              <a:lnSpc>
                <a:spcPct val="114000"/>
              </a:lnSpc>
              <a:spcBef>
                <a:spcPts val="0"/>
              </a:spcBef>
              <a:buNone/>
              <a:defRPr sz="940">
                <a:solidFill>
                  <a:schemeClr val="bg1"/>
                </a:solidFill>
              </a:defRPr>
            </a:lvl4pPr>
            <a:lvl5pPr marL="0" indent="0">
              <a:lnSpc>
                <a:spcPct val="114000"/>
              </a:lnSpc>
              <a:spcBef>
                <a:spcPts val="0"/>
              </a:spcBef>
              <a:buNone/>
              <a:defRPr sz="940">
                <a:solidFill>
                  <a:schemeClr val="bg1"/>
                </a:solidFill>
              </a:defRPr>
            </a:lvl5pPr>
            <a:lvl6pPr marL="0" indent="0">
              <a:lnSpc>
                <a:spcPct val="114000"/>
              </a:lnSpc>
              <a:spcBef>
                <a:spcPts val="0"/>
              </a:spcBef>
              <a:buNone/>
              <a:defRPr sz="940">
                <a:solidFill>
                  <a:schemeClr val="bg1"/>
                </a:solidFill>
              </a:defRPr>
            </a:lvl6pPr>
            <a:lvl7pPr marL="0" indent="0">
              <a:lnSpc>
                <a:spcPct val="114000"/>
              </a:lnSpc>
              <a:spcBef>
                <a:spcPts val="0"/>
              </a:spcBef>
              <a:buNone/>
              <a:defRPr sz="940">
                <a:solidFill>
                  <a:schemeClr val="bg1"/>
                </a:solidFill>
              </a:defRPr>
            </a:lvl7pPr>
            <a:lvl8pPr marL="0" indent="0">
              <a:lnSpc>
                <a:spcPct val="114000"/>
              </a:lnSpc>
              <a:spcBef>
                <a:spcPts val="0"/>
              </a:spcBef>
              <a:buNone/>
              <a:defRPr sz="940">
                <a:solidFill>
                  <a:schemeClr val="bg1"/>
                </a:solidFill>
              </a:defRPr>
            </a:lvl8pPr>
            <a:lvl9pPr marL="0" indent="0">
              <a:lnSpc>
                <a:spcPct val="114000"/>
              </a:lnSpc>
              <a:spcBef>
                <a:spcPts val="0"/>
              </a:spcBef>
              <a:buNone/>
              <a:defRPr sz="940">
                <a:solidFill>
                  <a:schemeClr val="bg1"/>
                </a:solidFill>
              </a:defRPr>
            </a:lvl9pPr>
          </a:lstStyle>
          <a:p>
            <a:pPr lvl="0"/>
            <a:r>
              <a:rPr lang="de-DE" dirty="0"/>
              <a:t>Beschreibung</a:t>
            </a:r>
            <a:endParaRPr lang="en-US" dirty="0"/>
          </a:p>
        </p:txBody>
      </p:sp>
      <p:sp>
        <p:nvSpPr>
          <p:cNvPr id="42" name="Textplatzhalter 8">
            <a:extLst>
              <a:ext uri="{FF2B5EF4-FFF2-40B4-BE49-F238E27FC236}">
                <a16:creationId xmlns:a16="http://schemas.microsoft.com/office/drawing/2014/main" id="{9AF8937F-3AEF-4331-9787-79E006437B44}"/>
              </a:ext>
            </a:extLst>
          </p:cNvPr>
          <p:cNvSpPr>
            <a:spLocks noGrp="1"/>
          </p:cNvSpPr>
          <p:nvPr>
            <p:ph type="body" sz="quarter" idx="33" hasCustomPrompt="1"/>
          </p:nvPr>
        </p:nvSpPr>
        <p:spPr>
          <a:xfrm>
            <a:off x="3275997" y="3079779"/>
            <a:ext cx="2340000" cy="540000"/>
          </a:xfrm>
        </p:spPr>
        <p:txBody>
          <a:bodyPr/>
          <a:lstStyle>
            <a:lvl1pPr>
              <a:lnSpc>
                <a:spcPct val="100000"/>
              </a:lnSpc>
              <a:spcAft>
                <a:spcPts val="600"/>
              </a:spcAft>
              <a:defRPr sz="1000">
                <a:solidFill>
                  <a:schemeClr val="bg1"/>
                </a:solidFill>
              </a:defRPr>
            </a:lvl1pPr>
            <a:lvl2pPr marL="0" indent="0">
              <a:lnSpc>
                <a:spcPct val="100000"/>
              </a:lnSpc>
              <a:spcBef>
                <a:spcPts val="0"/>
              </a:spcBef>
              <a:buFont typeface="Arial" panose="020B0604020202020204" pitchFamily="34" charset="0"/>
              <a:buNone/>
              <a:defRPr sz="800" i="1">
                <a:solidFill>
                  <a:schemeClr val="accent1"/>
                </a:solidFill>
              </a:defRPr>
            </a:lvl2pPr>
            <a:lvl3pPr marL="0" indent="0">
              <a:lnSpc>
                <a:spcPct val="100000"/>
              </a:lnSpc>
              <a:spcBef>
                <a:spcPts val="0"/>
              </a:spcBef>
              <a:buFont typeface="Arial" panose="020B0604020202020204" pitchFamily="34" charset="0"/>
              <a:buNone/>
              <a:defRPr sz="800" i="1">
                <a:solidFill>
                  <a:schemeClr val="accent1"/>
                </a:solidFill>
              </a:defRPr>
            </a:lvl3pPr>
            <a:lvl4pPr marL="0" indent="0">
              <a:lnSpc>
                <a:spcPct val="100000"/>
              </a:lnSpc>
              <a:spcBef>
                <a:spcPts val="0"/>
              </a:spcBef>
              <a:buNone/>
              <a:defRPr sz="800" i="1">
                <a:solidFill>
                  <a:schemeClr val="accent1"/>
                </a:solidFill>
              </a:defRPr>
            </a:lvl4pPr>
            <a:lvl5pPr marL="0" indent="0">
              <a:lnSpc>
                <a:spcPct val="100000"/>
              </a:lnSpc>
              <a:spcBef>
                <a:spcPts val="0"/>
              </a:spcBef>
              <a:buNone/>
              <a:defRPr sz="800" i="1">
                <a:solidFill>
                  <a:schemeClr val="accent1"/>
                </a:solidFill>
              </a:defRPr>
            </a:lvl5pPr>
            <a:lvl6pPr marL="0" indent="0">
              <a:lnSpc>
                <a:spcPct val="100000"/>
              </a:lnSpc>
              <a:spcBef>
                <a:spcPts val="0"/>
              </a:spcBef>
              <a:buNone/>
              <a:defRPr sz="800" i="1">
                <a:solidFill>
                  <a:schemeClr val="accent1"/>
                </a:solidFill>
              </a:defRPr>
            </a:lvl6pPr>
            <a:lvl7pPr marL="0" indent="0">
              <a:lnSpc>
                <a:spcPct val="100000"/>
              </a:lnSpc>
              <a:spcBef>
                <a:spcPts val="0"/>
              </a:spcBef>
              <a:buNone/>
              <a:defRPr sz="800" i="1">
                <a:solidFill>
                  <a:schemeClr val="accent1"/>
                </a:solidFill>
              </a:defRPr>
            </a:lvl7pPr>
            <a:lvl8pPr marL="0" indent="0">
              <a:lnSpc>
                <a:spcPct val="100000"/>
              </a:lnSpc>
              <a:spcBef>
                <a:spcPts val="0"/>
              </a:spcBef>
              <a:buNone/>
              <a:defRPr sz="800" i="1">
                <a:solidFill>
                  <a:schemeClr val="accent1"/>
                </a:solidFill>
              </a:defRPr>
            </a:lvl8pPr>
            <a:lvl9pPr marL="0" indent="0">
              <a:lnSpc>
                <a:spcPct val="100000"/>
              </a:lnSpc>
              <a:spcBef>
                <a:spcPts val="0"/>
              </a:spcBef>
              <a:buNone/>
              <a:defRPr sz="800" i="1">
                <a:solidFill>
                  <a:schemeClr val="accent1"/>
                </a:solidFill>
              </a:defRPr>
            </a:lvl9pPr>
          </a:lstStyle>
          <a:p>
            <a:pPr lvl="0"/>
            <a:r>
              <a:rPr lang="de-DE" dirty="0"/>
              <a:t>Name auf erster Ebene // für Fachrichtung &gt;&gt; Menü &gt; Start &gt; Absatz &gt; Listenebene erhöhen</a:t>
            </a:r>
          </a:p>
        </p:txBody>
      </p:sp>
      <p:sp>
        <p:nvSpPr>
          <p:cNvPr id="43" name="Textplatzhalter 8">
            <a:extLst>
              <a:ext uri="{FF2B5EF4-FFF2-40B4-BE49-F238E27FC236}">
                <a16:creationId xmlns:a16="http://schemas.microsoft.com/office/drawing/2014/main" id="{E9E90908-A10F-4D78-A6C1-E1CF7D58B9AA}"/>
              </a:ext>
            </a:extLst>
          </p:cNvPr>
          <p:cNvSpPr>
            <a:spLocks noGrp="1"/>
          </p:cNvSpPr>
          <p:nvPr>
            <p:ph type="body" sz="quarter" idx="34" hasCustomPrompt="1"/>
          </p:nvPr>
        </p:nvSpPr>
        <p:spPr>
          <a:xfrm>
            <a:off x="3275998" y="4536473"/>
            <a:ext cx="2340000" cy="540000"/>
          </a:xfrm>
        </p:spPr>
        <p:txBody>
          <a:bodyPr/>
          <a:lstStyle>
            <a:lvl1pPr>
              <a:lnSpc>
                <a:spcPct val="100000"/>
              </a:lnSpc>
              <a:spcAft>
                <a:spcPts val="600"/>
              </a:spcAft>
              <a:defRPr sz="1000">
                <a:solidFill>
                  <a:schemeClr val="bg1"/>
                </a:solidFill>
              </a:defRPr>
            </a:lvl1pPr>
            <a:lvl2pPr marL="0" indent="0">
              <a:lnSpc>
                <a:spcPct val="100000"/>
              </a:lnSpc>
              <a:spcBef>
                <a:spcPts val="0"/>
              </a:spcBef>
              <a:buFont typeface="Arial" panose="020B0604020202020204" pitchFamily="34" charset="0"/>
              <a:buNone/>
              <a:defRPr sz="800" i="1">
                <a:solidFill>
                  <a:schemeClr val="accent1"/>
                </a:solidFill>
              </a:defRPr>
            </a:lvl2pPr>
            <a:lvl3pPr marL="0" indent="0">
              <a:lnSpc>
                <a:spcPct val="100000"/>
              </a:lnSpc>
              <a:spcBef>
                <a:spcPts val="0"/>
              </a:spcBef>
              <a:buFont typeface="Arial" panose="020B0604020202020204" pitchFamily="34" charset="0"/>
              <a:buNone/>
              <a:defRPr sz="800" i="1">
                <a:solidFill>
                  <a:schemeClr val="accent1"/>
                </a:solidFill>
              </a:defRPr>
            </a:lvl3pPr>
            <a:lvl4pPr marL="0" indent="0">
              <a:lnSpc>
                <a:spcPct val="100000"/>
              </a:lnSpc>
              <a:spcBef>
                <a:spcPts val="0"/>
              </a:spcBef>
              <a:buNone/>
              <a:defRPr sz="800" i="1">
                <a:solidFill>
                  <a:schemeClr val="accent1"/>
                </a:solidFill>
              </a:defRPr>
            </a:lvl4pPr>
            <a:lvl5pPr marL="0" indent="0">
              <a:lnSpc>
                <a:spcPct val="100000"/>
              </a:lnSpc>
              <a:spcBef>
                <a:spcPts val="0"/>
              </a:spcBef>
              <a:buNone/>
              <a:defRPr sz="800" i="1">
                <a:solidFill>
                  <a:schemeClr val="accent1"/>
                </a:solidFill>
              </a:defRPr>
            </a:lvl5pPr>
            <a:lvl6pPr marL="0" indent="0">
              <a:lnSpc>
                <a:spcPct val="100000"/>
              </a:lnSpc>
              <a:spcBef>
                <a:spcPts val="0"/>
              </a:spcBef>
              <a:buNone/>
              <a:defRPr sz="800" i="1">
                <a:solidFill>
                  <a:schemeClr val="accent1"/>
                </a:solidFill>
              </a:defRPr>
            </a:lvl6pPr>
            <a:lvl7pPr marL="0" indent="0">
              <a:lnSpc>
                <a:spcPct val="100000"/>
              </a:lnSpc>
              <a:spcBef>
                <a:spcPts val="0"/>
              </a:spcBef>
              <a:buNone/>
              <a:defRPr sz="800" i="1">
                <a:solidFill>
                  <a:schemeClr val="accent1"/>
                </a:solidFill>
              </a:defRPr>
            </a:lvl7pPr>
            <a:lvl8pPr marL="0" indent="0">
              <a:lnSpc>
                <a:spcPct val="100000"/>
              </a:lnSpc>
              <a:spcBef>
                <a:spcPts val="0"/>
              </a:spcBef>
              <a:buNone/>
              <a:defRPr sz="800" i="1">
                <a:solidFill>
                  <a:schemeClr val="accent1"/>
                </a:solidFill>
              </a:defRPr>
            </a:lvl8pPr>
            <a:lvl9pPr marL="0" indent="0">
              <a:lnSpc>
                <a:spcPct val="100000"/>
              </a:lnSpc>
              <a:spcBef>
                <a:spcPts val="0"/>
              </a:spcBef>
              <a:buNone/>
              <a:defRPr sz="800" i="1">
                <a:solidFill>
                  <a:schemeClr val="accent1"/>
                </a:solidFill>
              </a:defRPr>
            </a:lvl9pPr>
          </a:lstStyle>
          <a:p>
            <a:pPr lvl="0"/>
            <a:r>
              <a:rPr lang="de-DE" dirty="0"/>
              <a:t>Name auf erster Ebene // für Fachrichtung &gt;&gt; Menü &gt; Start &gt; Absatz &gt; Listenebene erhöhen</a:t>
            </a:r>
          </a:p>
        </p:txBody>
      </p:sp>
      <p:grpSp>
        <p:nvGrpSpPr>
          <p:cNvPr id="25" name="Regieanweisungen">
            <a:extLst>
              <a:ext uri="{FF2B5EF4-FFF2-40B4-BE49-F238E27FC236}">
                <a16:creationId xmlns:a16="http://schemas.microsoft.com/office/drawing/2014/main" id="{A6D80B58-3C3C-4200-977D-66F9AA6877E6}"/>
              </a:ext>
            </a:extLst>
          </p:cNvPr>
          <p:cNvGrpSpPr/>
          <p:nvPr userDrawn="1"/>
        </p:nvGrpSpPr>
        <p:grpSpPr>
          <a:xfrm>
            <a:off x="-3128807" y="-434348"/>
            <a:ext cx="18007548" cy="7348243"/>
            <a:chOff x="-771444" y="-72873"/>
            <a:chExt cx="11410372" cy="7021330"/>
          </a:xfrm>
        </p:grpSpPr>
        <p:sp>
          <p:nvSpPr>
            <p:cNvPr id="26" name="Hilfslinien">
              <a:extLst>
                <a:ext uri="{FF2B5EF4-FFF2-40B4-BE49-F238E27FC236}">
                  <a16:creationId xmlns:a16="http://schemas.microsoft.com/office/drawing/2014/main" id="{052C6BD5-54FB-4BB9-AFEC-1946CD0B02C4}"/>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27" name="Zurücksetzen">
              <a:extLst>
                <a:ext uri="{FF2B5EF4-FFF2-40B4-BE49-F238E27FC236}">
                  <a16:creationId xmlns:a16="http://schemas.microsoft.com/office/drawing/2014/main" id="{8B4B722D-1A4A-4E8F-8BE6-ADEB5391FB6E}"/>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28" name="Layoutwechsel">
              <a:extLst>
                <a:ext uri="{FF2B5EF4-FFF2-40B4-BE49-F238E27FC236}">
                  <a16:creationId xmlns:a16="http://schemas.microsoft.com/office/drawing/2014/main" id="{793FD284-E1E2-416C-B634-D26F1A8EC302}"/>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29" name="Text // Listenebene erhöhen">
              <a:extLst>
                <a:ext uri="{FF2B5EF4-FFF2-40B4-BE49-F238E27FC236}">
                  <a16:creationId xmlns:a16="http://schemas.microsoft.com/office/drawing/2014/main" id="{6F0D3E43-C563-4FE1-8AF9-AA23576853E8}"/>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32" name="Text // Listenebene verringern">
              <a:extLst>
                <a:ext uri="{FF2B5EF4-FFF2-40B4-BE49-F238E27FC236}">
                  <a16:creationId xmlns:a16="http://schemas.microsoft.com/office/drawing/2014/main" id="{88FC0FBD-64F5-4A9E-9764-C169D443D716}"/>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40" name="Listenebenen">
              <a:extLst>
                <a:ext uri="{FF2B5EF4-FFF2-40B4-BE49-F238E27FC236}">
                  <a16:creationId xmlns:a16="http://schemas.microsoft.com/office/drawing/2014/main" id="{D8A5B60D-DE56-470B-A0DC-CDB92900EC59}"/>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41" name="Bild // Listenebene verringern">
              <a:extLst>
                <a:ext uri="{FF2B5EF4-FFF2-40B4-BE49-F238E27FC236}">
                  <a16:creationId xmlns:a16="http://schemas.microsoft.com/office/drawing/2014/main" id="{E018D097-B040-40F8-8C49-B3C74729EFC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44" name="Bild // Listenebene erhöhen">
              <a:extLst>
                <a:ext uri="{FF2B5EF4-FFF2-40B4-BE49-F238E27FC236}">
                  <a16:creationId xmlns:a16="http://schemas.microsoft.com/office/drawing/2014/main" id="{D057B1E7-1522-4533-9FAD-4AE7330072D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45" name="Fußzeile">
              <a:extLst>
                <a:ext uri="{FF2B5EF4-FFF2-40B4-BE49-F238E27FC236}">
                  <a16:creationId xmlns:a16="http://schemas.microsoft.com/office/drawing/2014/main" id="{A5F5F186-B7EA-405E-A818-8A2D3183A0CE}"/>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Tree>
    <p:extLst>
      <p:ext uri="{BB962C8B-B14F-4D97-AF65-F5344CB8AC3E}">
        <p14:creationId xmlns:p14="http://schemas.microsoft.com/office/powerpoint/2010/main" val="357486107"/>
      </p:ext>
    </p:extLst>
  </p:cSld>
  <p:clrMapOvr>
    <a:masterClrMapping/>
  </p:clrMapOvr>
  <p:extLst>
    <p:ext uri="{DCECCB84-F9BA-43D5-87BE-67443E8EF086}">
      <p15:sldGuideLst xmlns:p15="http://schemas.microsoft.com/office/powerpoint/2012/main">
        <p15:guide id="1" orient="horz" pos="272" userDrawn="1">
          <p15:clr>
            <a:srgbClr val="FBAE40"/>
          </p15:clr>
        </p15:guide>
        <p15:guide id="2" orient="horz" pos="1016" userDrawn="1">
          <p15:clr>
            <a:srgbClr val="FBAE40"/>
          </p15:clr>
        </p15:guide>
        <p15:guide id="3" orient="horz" pos="3674">
          <p15:clr>
            <a:srgbClr val="FBAE40"/>
          </p15:clr>
        </p15:guide>
        <p15:guide id="4" orient="horz" pos="510" userDrawn="1">
          <p15:clr>
            <a:srgbClr val="FBAE40"/>
          </p15:clr>
        </p15:guide>
        <p15:guide id="5" pos="6940">
          <p15:clr>
            <a:srgbClr val="FBAE40"/>
          </p15:clr>
        </p15:guide>
        <p15:guide id="6" pos="952">
          <p15:clr>
            <a:srgbClr val="FBAE40"/>
          </p15:clr>
        </p15:guide>
        <p15:guide id="7" pos="204">
          <p15:clr>
            <a:srgbClr val="FBAE40"/>
          </p15:clr>
        </p15:guide>
        <p15:guide id="9" pos="4173" userDrawn="1">
          <p15:clr>
            <a:srgbClr val="FBAE40"/>
          </p15:clr>
        </p15:guide>
        <p15:guide id="10" pos="3538" userDrawn="1">
          <p15:clr>
            <a:srgbClr val="FBAE40"/>
          </p15:clr>
        </p15:guide>
        <p15:guide id="11" orient="horz" pos="1833" userDrawn="1">
          <p15:clr>
            <a:srgbClr val="FBAE40"/>
          </p15:clr>
        </p15:guide>
        <p15:guide id="12" orient="horz" pos="1940" userDrawn="1">
          <p15:clr>
            <a:srgbClr val="FBAE40"/>
          </p15:clr>
        </p15:guide>
        <p15:guide id="13" orient="horz" pos="2757" userDrawn="1">
          <p15:clr>
            <a:srgbClr val="FBAE40"/>
          </p15:clr>
        </p15:guide>
        <p15:guide id="14" orient="horz" pos="285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 Text">
    <p:bg>
      <p:bgPr>
        <a:solidFill>
          <a:schemeClr val="bg1">
            <a:alpha val="80000"/>
          </a:schemeClr>
        </a:solidFill>
        <a:effectLst/>
      </p:bgPr>
    </p:bg>
    <p:spTree>
      <p:nvGrpSpPr>
        <p:cNvPr id="1" name=""/>
        <p:cNvGrpSpPr/>
        <p:nvPr/>
      </p:nvGrpSpPr>
      <p:grpSpPr>
        <a:xfrm>
          <a:off x="0" y="0"/>
          <a:ext cx="0" cy="0"/>
          <a:chOff x="0" y="0"/>
          <a:chExt cx="0" cy="0"/>
        </a:xfrm>
      </p:grpSpPr>
      <p:sp>
        <p:nvSpPr>
          <p:cNvPr id="12" name="URL">
            <a:hlinkClick r:id="rId2"/>
            <a:extLst>
              <a:ext uri="{FF2B5EF4-FFF2-40B4-BE49-F238E27FC236}">
                <a16:creationId xmlns:a16="http://schemas.microsoft.com/office/drawing/2014/main" id="{7CAB2D18-B9CE-470A-9F69-FF21AE760C30}"/>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t>www.cbh.de</a:t>
            </a:r>
          </a:p>
          <a:p>
            <a:pPr algn="r"/>
            <a:endParaRPr lang="de-DE" b="1" dirty="0"/>
          </a:p>
        </p:txBody>
      </p:sp>
      <p:cxnSp>
        <p:nvCxnSpPr>
          <p:cNvPr id="13" name="Linie">
            <a:extLst>
              <a:ext uri="{FF2B5EF4-FFF2-40B4-BE49-F238E27FC236}">
                <a16:creationId xmlns:a16="http://schemas.microsoft.com/office/drawing/2014/main" id="{D78D72C5-7635-4C95-B39B-F65CF125525C}"/>
              </a:ext>
            </a:extLst>
          </p:cNvPr>
          <p:cNvCxnSpPr>
            <a:cxnSpLocks/>
          </p:cNvCxnSpPr>
          <p:nvPr userDrawn="1"/>
        </p:nvCxnSpPr>
        <p:spPr>
          <a:xfrm>
            <a:off x="5940000" y="5976000"/>
            <a:ext cx="50753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eitenzahl"/>
          <p:cNvSpPr>
            <a:spLocks noGrp="1"/>
          </p:cNvSpPr>
          <p:nvPr>
            <p:ph type="sldNum" sz="quarter" idx="12"/>
          </p:nvPr>
        </p:nvSpPr>
        <p:spPr>
          <a:xfrm>
            <a:off x="5940000" y="6066000"/>
            <a:ext cx="540000" cy="144000"/>
          </a:xfrm>
        </p:spPr>
        <p:txBody>
          <a:bodyPr/>
          <a:lstStyle/>
          <a:p>
            <a:fld id="{17DF0C35-F90E-4F35-9297-FFBD5F522684}" type="slidenum">
              <a:rPr lang="de-DE" smtClean="0"/>
              <a:t>‹Nr.›</a:t>
            </a:fld>
            <a:endParaRPr lang="de-DE" dirty="0"/>
          </a:p>
        </p:txBody>
      </p:sp>
      <p:sp>
        <p:nvSpPr>
          <p:cNvPr id="8" name="Bildplatzhalter">
            <a:extLst>
              <a:ext uri="{FF2B5EF4-FFF2-40B4-BE49-F238E27FC236}">
                <a16:creationId xmlns:a16="http://schemas.microsoft.com/office/drawing/2014/main" id="{AEC87688-3134-4BA5-852F-71FDD5117A86}"/>
              </a:ext>
            </a:extLst>
          </p:cNvPr>
          <p:cNvSpPr>
            <a:spLocks noGrp="1"/>
          </p:cNvSpPr>
          <p:nvPr>
            <p:ph type="pic" sz="quarter" idx="14" hasCustomPrompt="1"/>
          </p:nvPr>
        </p:nvSpPr>
        <p:spPr>
          <a:xfrm>
            <a:off x="-1" y="0"/>
            <a:ext cx="5400000" cy="6480175"/>
          </a:xfrm>
          <a:solidFill>
            <a:schemeClr val="bg1">
              <a:lumMod val="75000"/>
            </a:schemeClr>
          </a:solidFill>
        </p:spPr>
        <p:txBody>
          <a:bodyPr/>
          <a:lstStyle>
            <a:lvl1pPr algn="ctr">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Bild einfügen</a:t>
            </a:r>
          </a:p>
        </p:txBody>
      </p:sp>
      <p:sp>
        <p:nvSpPr>
          <p:cNvPr id="5" name="Fußzeile"/>
          <p:cNvSpPr>
            <a:spLocks noGrp="1"/>
          </p:cNvSpPr>
          <p:nvPr>
            <p:ph type="ftr" sz="quarter" idx="11"/>
          </p:nvPr>
        </p:nvSpPr>
        <p:spPr>
          <a:solidFill>
            <a:schemeClr val="accent1">
              <a:alpha val="80000"/>
            </a:schemeClr>
          </a:solidFill>
        </p:spPr>
        <p:txBody>
          <a:bodyPr/>
          <a:lstStyle/>
          <a:p>
            <a:r>
              <a:rPr lang="de-DE" dirty="0"/>
              <a:t>CBH Rechtsanwälte</a:t>
            </a:r>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5940424" y="1908174"/>
            <a:ext cx="5076825" cy="247459"/>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a:xfrm>
            <a:off x="5940424" y="2155634"/>
            <a:ext cx="5076825" cy="432000"/>
          </a:xfrm>
        </p:spPr>
        <p:txBody>
          <a:bodyPr/>
          <a:lstStyle/>
          <a:p>
            <a:r>
              <a:rPr lang="de-DE" dirty="0"/>
              <a:t>Headline</a:t>
            </a:r>
            <a:endParaRPr lang="en-US" dirty="0"/>
          </a:p>
        </p:txBody>
      </p:sp>
      <p:sp>
        <p:nvSpPr>
          <p:cNvPr id="10" name="Textplatzhalter 9">
            <a:extLst>
              <a:ext uri="{FF2B5EF4-FFF2-40B4-BE49-F238E27FC236}">
                <a16:creationId xmlns:a16="http://schemas.microsoft.com/office/drawing/2014/main" id="{C73E13AF-7D4F-47EE-BED6-BBD71D59A4C3}"/>
              </a:ext>
            </a:extLst>
          </p:cNvPr>
          <p:cNvSpPr>
            <a:spLocks noGrp="1"/>
          </p:cNvSpPr>
          <p:nvPr>
            <p:ph type="body" sz="quarter" idx="15" hasCustomPrompt="1"/>
          </p:nvPr>
        </p:nvSpPr>
        <p:spPr>
          <a:xfrm>
            <a:off x="5940425" y="3456000"/>
            <a:ext cx="5076824" cy="1080000"/>
          </a:xfrm>
        </p:spPr>
        <p:txBody>
          <a:bodyPr/>
          <a:lstStyle/>
          <a:p>
            <a:pPr lvl="0"/>
            <a:r>
              <a:rPr lang="de-DE" dirty="0"/>
              <a:t>Text auf erster Ebene // für weitere Text Ebene und Aufzählung &gt;&gt; Menü &gt; Start &gt; Absatz &gt; Listenebene erhöhen</a:t>
            </a:r>
          </a:p>
        </p:txBody>
      </p:sp>
      <p:pic>
        <p:nvPicPr>
          <p:cNvPr id="16" name="Logo">
            <a:extLst>
              <a:ext uri="{FF2B5EF4-FFF2-40B4-BE49-F238E27FC236}">
                <a16:creationId xmlns:a16="http://schemas.microsoft.com/office/drawing/2014/main" id="{8C94CD0E-D419-4C7F-925A-BABCB86B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1279" y="388800"/>
            <a:ext cx="1035971" cy="720000"/>
          </a:xfrm>
          <a:prstGeom prst="rect">
            <a:avLst/>
          </a:prstGeom>
        </p:spPr>
      </p:pic>
      <p:sp>
        <p:nvSpPr>
          <p:cNvPr id="9" name="Textplatzhalter 8">
            <a:extLst>
              <a:ext uri="{FF2B5EF4-FFF2-40B4-BE49-F238E27FC236}">
                <a16:creationId xmlns:a16="http://schemas.microsoft.com/office/drawing/2014/main" id="{4B01F48A-DB43-42C8-B3F2-75A42566D3AA}"/>
              </a:ext>
            </a:extLst>
          </p:cNvPr>
          <p:cNvSpPr>
            <a:spLocks noGrp="1"/>
          </p:cNvSpPr>
          <p:nvPr>
            <p:ph type="body" sz="quarter" idx="16" hasCustomPrompt="1"/>
          </p:nvPr>
        </p:nvSpPr>
        <p:spPr>
          <a:xfrm>
            <a:off x="5940000" y="2663825"/>
            <a:ext cx="5077250" cy="180975"/>
          </a:xfrm>
        </p:spPr>
        <p:txBody>
          <a:bodyPr/>
          <a:lstStyle>
            <a:lvl1pPr marL="0" indent="0">
              <a:lnSpc>
                <a:spcPct val="100000"/>
              </a:lnSpc>
              <a:spcBef>
                <a:spcPts val="0"/>
              </a:spcBef>
              <a:buFont typeface="Arial" panose="020B0604020202020204" pitchFamily="34" charset="0"/>
              <a:buNone/>
              <a:defRPr sz="1000" b="1">
                <a:solidFill>
                  <a:schemeClr val="tx1"/>
                </a:solidFill>
              </a:defRPr>
            </a:lvl1pPr>
            <a:lvl2pPr marL="0" indent="0">
              <a:lnSpc>
                <a:spcPct val="100000"/>
              </a:lnSpc>
              <a:spcBef>
                <a:spcPts val="0"/>
              </a:spcBef>
              <a:buFont typeface="Arial" panose="020B0604020202020204" pitchFamily="34" charset="0"/>
              <a:buNone/>
              <a:defRPr sz="1000" b="1">
                <a:solidFill>
                  <a:schemeClr val="tx1"/>
                </a:solidFill>
              </a:defRPr>
            </a:lvl2pPr>
            <a:lvl3pPr marL="0" indent="0">
              <a:lnSpc>
                <a:spcPct val="100000"/>
              </a:lnSpc>
              <a:spcBef>
                <a:spcPts val="0"/>
              </a:spcBef>
              <a:buFont typeface="Arial" panose="020B0604020202020204" pitchFamily="34" charset="0"/>
              <a:buNone/>
              <a:defRPr sz="1000" b="1">
                <a:solidFill>
                  <a:schemeClr val="tx1"/>
                </a:solidFill>
              </a:defRPr>
            </a:lvl3pPr>
            <a:lvl4pPr marL="0" indent="0">
              <a:lnSpc>
                <a:spcPct val="100000"/>
              </a:lnSpc>
              <a:spcBef>
                <a:spcPts val="0"/>
              </a:spcBef>
              <a:buFont typeface="Arial" panose="020B0604020202020204" pitchFamily="34" charset="0"/>
              <a:buNone/>
              <a:defRPr sz="1000" b="1">
                <a:solidFill>
                  <a:schemeClr val="tx1"/>
                </a:solidFill>
              </a:defRPr>
            </a:lvl4pPr>
            <a:lvl5pPr marL="0" indent="0">
              <a:lnSpc>
                <a:spcPct val="100000"/>
              </a:lnSpc>
              <a:spcBef>
                <a:spcPts val="0"/>
              </a:spcBef>
              <a:buNone/>
              <a:defRPr sz="1000" b="1">
                <a:solidFill>
                  <a:schemeClr val="tx1"/>
                </a:solidFill>
              </a:defRPr>
            </a:lvl5pPr>
            <a:lvl6pPr marL="0" indent="0">
              <a:lnSpc>
                <a:spcPct val="100000"/>
              </a:lnSpc>
              <a:spcBef>
                <a:spcPts val="0"/>
              </a:spcBef>
              <a:buNone/>
              <a:defRPr sz="1000" b="1">
                <a:solidFill>
                  <a:schemeClr val="tx1"/>
                </a:solidFill>
              </a:defRPr>
            </a:lvl6pPr>
            <a:lvl7pPr marL="0" indent="0">
              <a:lnSpc>
                <a:spcPct val="100000"/>
              </a:lnSpc>
              <a:spcBef>
                <a:spcPts val="0"/>
              </a:spcBef>
              <a:buNone/>
              <a:defRPr sz="1000" b="1">
                <a:solidFill>
                  <a:schemeClr val="tx1"/>
                </a:solidFill>
              </a:defRPr>
            </a:lvl7pPr>
            <a:lvl8pPr marL="0" indent="0">
              <a:lnSpc>
                <a:spcPct val="100000"/>
              </a:lnSpc>
              <a:spcBef>
                <a:spcPts val="0"/>
              </a:spcBef>
              <a:buNone/>
              <a:defRPr sz="1000" b="1">
                <a:solidFill>
                  <a:schemeClr val="tx1"/>
                </a:solidFill>
              </a:defRPr>
            </a:lvl8pPr>
            <a:lvl9pPr marL="0" indent="0">
              <a:lnSpc>
                <a:spcPct val="100000"/>
              </a:lnSpc>
              <a:spcBef>
                <a:spcPts val="0"/>
              </a:spcBef>
              <a:buNone/>
              <a:defRPr sz="1000" b="1">
                <a:solidFill>
                  <a:schemeClr val="tx1"/>
                </a:solidFill>
              </a:defRPr>
            </a:lvl9pPr>
          </a:lstStyle>
          <a:p>
            <a:pPr lvl="0"/>
            <a:r>
              <a:rPr lang="de-DE" dirty="0"/>
              <a:t>Schlagwörter</a:t>
            </a:r>
          </a:p>
        </p:txBody>
      </p:sp>
      <p:sp>
        <p:nvSpPr>
          <p:cNvPr id="15" name="Textplatzhalter 14">
            <a:extLst>
              <a:ext uri="{FF2B5EF4-FFF2-40B4-BE49-F238E27FC236}">
                <a16:creationId xmlns:a16="http://schemas.microsoft.com/office/drawing/2014/main" id="{107C9FAF-0827-4F13-8A16-86CEB9965DCC}"/>
              </a:ext>
            </a:extLst>
          </p:cNvPr>
          <p:cNvSpPr>
            <a:spLocks noGrp="1"/>
          </p:cNvSpPr>
          <p:nvPr>
            <p:ph type="body" sz="quarter" idx="17" hasCustomPrompt="1"/>
          </p:nvPr>
        </p:nvSpPr>
        <p:spPr>
          <a:xfrm>
            <a:off x="5940000" y="3095826"/>
            <a:ext cx="2052000" cy="288722"/>
          </a:xfrm>
          <a:ln w="12700">
            <a:solidFill>
              <a:schemeClr val="accent1"/>
            </a:solidFill>
          </a:ln>
        </p:spPr>
        <p:txBody>
          <a:bodyPr lIns="0" tIns="0" bIns="0" anchor="ctr" anchorCtr="1"/>
          <a:lstStyle>
            <a:lvl1pPr marL="0" indent="0" algn="ctr">
              <a:lnSpc>
                <a:spcPct val="80000"/>
              </a:lnSpc>
              <a:spcBef>
                <a:spcPts val="0"/>
              </a:spcBef>
              <a:buFont typeface="Arial" panose="020B0604020202020204" pitchFamily="34" charset="0"/>
              <a:buNone/>
              <a:defRPr sz="900" cap="all" spc="40" baseline="0"/>
            </a:lvl1pPr>
            <a:lvl2pPr marL="0" indent="0">
              <a:lnSpc>
                <a:spcPct val="100000"/>
              </a:lnSpc>
              <a:spcBef>
                <a:spcPts val="0"/>
              </a:spcBef>
              <a:buFont typeface="Arial" panose="020B0604020202020204" pitchFamily="34" charset="0"/>
              <a:buNone/>
              <a:defRPr sz="900" cap="all" spc="40" baseline="0"/>
            </a:lvl2pPr>
            <a:lvl3pPr marL="0" indent="0">
              <a:lnSpc>
                <a:spcPct val="100000"/>
              </a:lnSpc>
              <a:spcBef>
                <a:spcPts val="0"/>
              </a:spcBef>
              <a:buFont typeface="Arial" panose="020B0604020202020204" pitchFamily="34" charset="0"/>
              <a:buNone/>
              <a:defRPr sz="900" cap="all" spc="40" baseline="0"/>
            </a:lvl3pPr>
            <a:lvl4pPr marL="0" indent="0">
              <a:lnSpc>
                <a:spcPct val="100000"/>
              </a:lnSpc>
              <a:spcBef>
                <a:spcPts val="0"/>
              </a:spcBef>
              <a:buFont typeface="Arial" panose="020B0604020202020204" pitchFamily="34" charset="0"/>
              <a:buNone/>
              <a:defRPr sz="900" cap="all" spc="40" baseline="0"/>
            </a:lvl4pPr>
            <a:lvl5pPr marL="0" indent="0">
              <a:lnSpc>
                <a:spcPct val="100000"/>
              </a:lnSpc>
              <a:spcBef>
                <a:spcPts val="0"/>
              </a:spcBef>
              <a:buNone/>
              <a:defRPr sz="900" cap="all" spc="40" baseline="0"/>
            </a:lvl5pPr>
            <a:lvl6pPr marL="0" indent="0">
              <a:lnSpc>
                <a:spcPct val="100000"/>
              </a:lnSpc>
              <a:spcBef>
                <a:spcPts val="0"/>
              </a:spcBef>
              <a:buNone/>
              <a:defRPr sz="900" cap="all" spc="40" baseline="0"/>
            </a:lvl6pPr>
            <a:lvl7pPr marL="0" indent="0">
              <a:lnSpc>
                <a:spcPct val="100000"/>
              </a:lnSpc>
              <a:spcBef>
                <a:spcPts val="0"/>
              </a:spcBef>
              <a:buNone/>
              <a:defRPr sz="900" cap="all" spc="40" baseline="0"/>
            </a:lvl7pPr>
            <a:lvl8pPr marL="0" indent="0">
              <a:lnSpc>
                <a:spcPct val="100000"/>
              </a:lnSpc>
              <a:spcBef>
                <a:spcPts val="0"/>
              </a:spcBef>
              <a:buNone/>
              <a:defRPr sz="900" cap="all" spc="40" baseline="0"/>
            </a:lvl8pPr>
            <a:lvl9pPr marL="0" indent="0">
              <a:lnSpc>
                <a:spcPct val="100000"/>
              </a:lnSpc>
              <a:spcBef>
                <a:spcPts val="0"/>
              </a:spcBef>
              <a:buNone/>
              <a:defRPr sz="900" cap="all" spc="40" baseline="0"/>
            </a:lvl9pPr>
          </a:lstStyle>
          <a:p>
            <a:pPr lvl="0"/>
            <a:r>
              <a:rPr lang="de-DE" dirty="0"/>
              <a:t>Textfeld</a:t>
            </a:r>
            <a:endParaRPr lang="en-US" dirty="0"/>
          </a:p>
        </p:txBody>
      </p:sp>
      <p:sp>
        <p:nvSpPr>
          <p:cNvPr id="18" name="Textplatzhalter 17">
            <a:extLst>
              <a:ext uri="{FF2B5EF4-FFF2-40B4-BE49-F238E27FC236}">
                <a16:creationId xmlns:a16="http://schemas.microsoft.com/office/drawing/2014/main" id="{CBEBD83A-8018-424F-A80A-2B2E833A25D0}"/>
              </a:ext>
            </a:extLst>
          </p:cNvPr>
          <p:cNvSpPr>
            <a:spLocks noGrp="1"/>
          </p:cNvSpPr>
          <p:nvPr>
            <p:ph type="body" sz="quarter" idx="18" hasCustomPrompt="1"/>
          </p:nvPr>
        </p:nvSpPr>
        <p:spPr>
          <a:xfrm>
            <a:off x="5940425" y="5580702"/>
            <a:ext cx="1008000" cy="251772"/>
          </a:xfrm>
        </p:spPr>
        <p:txBody>
          <a:bodyPr lIns="0" tIns="0" anchor="ctr" anchorCtr="1"/>
          <a:lstStyle>
            <a:lvl1pPr marL="0" indent="0" algn="ctr">
              <a:lnSpc>
                <a:spcPct val="90000"/>
              </a:lnSpc>
              <a:spcBef>
                <a:spcPts val="0"/>
              </a:spcBef>
              <a:buFont typeface="Arial" panose="020B0604020202020204" pitchFamily="34" charset="0"/>
              <a:buNone/>
              <a:defRPr sz="730"/>
            </a:lvl1pPr>
            <a:lvl2pPr marL="0" indent="0">
              <a:lnSpc>
                <a:spcPct val="90000"/>
              </a:lnSpc>
              <a:spcBef>
                <a:spcPts val="0"/>
              </a:spcBef>
              <a:buFont typeface="Arial" panose="020B0604020202020204" pitchFamily="34" charset="0"/>
              <a:buNone/>
              <a:defRPr sz="730"/>
            </a:lvl2pPr>
            <a:lvl3pPr marL="0" indent="0">
              <a:lnSpc>
                <a:spcPct val="90000"/>
              </a:lnSpc>
              <a:spcBef>
                <a:spcPts val="0"/>
              </a:spcBef>
              <a:buFont typeface="Arial" panose="020B0604020202020204" pitchFamily="34" charset="0"/>
              <a:buNone/>
              <a:defRPr sz="730"/>
            </a:lvl3pPr>
            <a:lvl4pPr marL="0" indent="0">
              <a:lnSpc>
                <a:spcPct val="90000"/>
              </a:lnSpc>
              <a:spcBef>
                <a:spcPts val="0"/>
              </a:spcBef>
              <a:buFont typeface="Arial" panose="020B0604020202020204" pitchFamily="34" charset="0"/>
              <a:buNone/>
              <a:defRPr sz="730"/>
            </a:lvl4pPr>
            <a:lvl5pPr marL="0" indent="0">
              <a:lnSpc>
                <a:spcPct val="90000"/>
              </a:lnSpc>
              <a:spcBef>
                <a:spcPts val="0"/>
              </a:spcBef>
              <a:buNone/>
              <a:defRPr sz="730"/>
            </a:lvl5pPr>
            <a:lvl6pPr marL="0" indent="0">
              <a:lnSpc>
                <a:spcPct val="90000"/>
              </a:lnSpc>
              <a:spcBef>
                <a:spcPts val="0"/>
              </a:spcBef>
              <a:buNone/>
              <a:defRPr sz="730"/>
            </a:lvl6pPr>
            <a:lvl7pPr marL="0" indent="0">
              <a:lnSpc>
                <a:spcPct val="90000"/>
              </a:lnSpc>
              <a:spcBef>
                <a:spcPts val="0"/>
              </a:spcBef>
              <a:buNone/>
              <a:defRPr sz="730"/>
            </a:lvl7pPr>
            <a:lvl8pPr marL="0" indent="0">
              <a:lnSpc>
                <a:spcPct val="90000"/>
              </a:lnSpc>
              <a:spcBef>
                <a:spcPts val="0"/>
              </a:spcBef>
              <a:buNone/>
              <a:defRPr sz="730"/>
            </a:lvl8pPr>
            <a:lvl9pPr marL="0" indent="0">
              <a:lnSpc>
                <a:spcPct val="90000"/>
              </a:lnSpc>
              <a:spcBef>
                <a:spcPts val="0"/>
              </a:spcBef>
              <a:buNone/>
              <a:defRPr sz="730"/>
            </a:lvl9pPr>
          </a:lstStyle>
          <a:p>
            <a:pPr lvl="0"/>
            <a:r>
              <a:rPr lang="de-DE" dirty="0"/>
              <a:t>Vorname </a:t>
            </a:r>
            <a:br>
              <a:rPr lang="de-DE" dirty="0"/>
            </a:br>
            <a:r>
              <a:rPr lang="de-DE" dirty="0"/>
              <a:t>Nachname</a:t>
            </a:r>
            <a:endParaRPr lang="en-US" dirty="0"/>
          </a:p>
        </p:txBody>
      </p:sp>
      <p:sp>
        <p:nvSpPr>
          <p:cNvPr id="19" name="Bildplatzhalter">
            <a:extLst>
              <a:ext uri="{FF2B5EF4-FFF2-40B4-BE49-F238E27FC236}">
                <a16:creationId xmlns:a16="http://schemas.microsoft.com/office/drawing/2014/main" id="{95BA33E0-D9AD-4F60-85C6-BA1FE4E589AD}"/>
              </a:ext>
            </a:extLst>
          </p:cNvPr>
          <p:cNvSpPr>
            <a:spLocks noGrp="1"/>
          </p:cNvSpPr>
          <p:nvPr>
            <p:ph type="pic" sz="quarter" idx="27" hasCustomPrompt="1"/>
          </p:nvPr>
        </p:nvSpPr>
        <p:spPr>
          <a:xfrm>
            <a:off x="5940425" y="4554351"/>
            <a:ext cx="1008000" cy="1008000"/>
          </a:xfrm>
          <a:prstGeom prst="ellipse">
            <a:avLst/>
          </a:prstGeom>
          <a:solidFill>
            <a:schemeClr val="bg1">
              <a:lumMod val="85000"/>
              <a:alpha val="81000"/>
            </a:schemeClr>
          </a:solidFill>
        </p:spPr>
        <p:txBody>
          <a:bodyPr/>
          <a:lstStyle>
            <a:lvl1pPr algn="ctr">
              <a:defRPr sz="1200"/>
            </a:lvl1pPr>
          </a:lstStyle>
          <a:p>
            <a:r>
              <a:rPr lang="de-DE" dirty="0"/>
              <a:t>Bild einfügen</a:t>
            </a:r>
          </a:p>
        </p:txBody>
      </p:sp>
      <p:sp>
        <p:nvSpPr>
          <p:cNvPr id="20" name="Textplatzhalter 17">
            <a:extLst>
              <a:ext uri="{FF2B5EF4-FFF2-40B4-BE49-F238E27FC236}">
                <a16:creationId xmlns:a16="http://schemas.microsoft.com/office/drawing/2014/main" id="{25A96B3A-968B-4DE9-9178-38558FE77F75}"/>
              </a:ext>
            </a:extLst>
          </p:cNvPr>
          <p:cNvSpPr>
            <a:spLocks noGrp="1"/>
          </p:cNvSpPr>
          <p:nvPr>
            <p:ph type="body" sz="quarter" idx="28" hasCustomPrompt="1"/>
          </p:nvPr>
        </p:nvSpPr>
        <p:spPr>
          <a:xfrm>
            <a:off x="7296700" y="5579991"/>
            <a:ext cx="1008000" cy="251772"/>
          </a:xfrm>
        </p:spPr>
        <p:txBody>
          <a:bodyPr lIns="0" tIns="0" anchor="ctr" anchorCtr="1"/>
          <a:lstStyle>
            <a:lvl1pPr marL="0" indent="0" algn="ctr">
              <a:lnSpc>
                <a:spcPct val="90000"/>
              </a:lnSpc>
              <a:spcBef>
                <a:spcPts val="0"/>
              </a:spcBef>
              <a:buFont typeface="Arial" panose="020B0604020202020204" pitchFamily="34" charset="0"/>
              <a:buNone/>
              <a:defRPr sz="730"/>
            </a:lvl1pPr>
            <a:lvl2pPr marL="0" indent="0">
              <a:lnSpc>
                <a:spcPct val="90000"/>
              </a:lnSpc>
              <a:spcBef>
                <a:spcPts val="0"/>
              </a:spcBef>
              <a:buFont typeface="Arial" panose="020B0604020202020204" pitchFamily="34" charset="0"/>
              <a:buNone/>
              <a:defRPr sz="730"/>
            </a:lvl2pPr>
            <a:lvl3pPr marL="0" indent="0">
              <a:lnSpc>
                <a:spcPct val="90000"/>
              </a:lnSpc>
              <a:spcBef>
                <a:spcPts val="0"/>
              </a:spcBef>
              <a:buFont typeface="Arial" panose="020B0604020202020204" pitchFamily="34" charset="0"/>
              <a:buNone/>
              <a:defRPr sz="730"/>
            </a:lvl3pPr>
            <a:lvl4pPr marL="0" indent="0">
              <a:lnSpc>
                <a:spcPct val="90000"/>
              </a:lnSpc>
              <a:spcBef>
                <a:spcPts val="0"/>
              </a:spcBef>
              <a:buFont typeface="Arial" panose="020B0604020202020204" pitchFamily="34" charset="0"/>
              <a:buNone/>
              <a:defRPr sz="730"/>
            </a:lvl4pPr>
            <a:lvl5pPr marL="0" indent="0">
              <a:lnSpc>
                <a:spcPct val="90000"/>
              </a:lnSpc>
              <a:spcBef>
                <a:spcPts val="0"/>
              </a:spcBef>
              <a:buNone/>
              <a:defRPr sz="730"/>
            </a:lvl5pPr>
            <a:lvl6pPr marL="0" indent="0">
              <a:lnSpc>
                <a:spcPct val="90000"/>
              </a:lnSpc>
              <a:spcBef>
                <a:spcPts val="0"/>
              </a:spcBef>
              <a:buNone/>
              <a:defRPr sz="730"/>
            </a:lvl6pPr>
            <a:lvl7pPr marL="0" indent="0">
              <a:lnSpc>
                <a:spcPct val="90000"/>
              </a:lnSpc>
              <a:spcBef>
                <a:spcPts val="0"/>
              </a:spcBef>
              <a:buNone/>
              <a:defRPr sz="730"/>
            </a:lvl7pPr>
            <a:lvl8pPr marL="0" indent="0">
              <a:lnSpc>
                <a:spcPct val="90000"/>
              </a:lnSpc>
              <a:spcBef>
                <a:spcPts val="0"/>
              </a:spcBef>
              <a:buNone/>
              <a:defRPr sz="730"/>
            </a:lvl8pPr>
            <a:lvl9pPr marL="0" indent="0">
              <a:lnSpc>
                <a:spcPct val="90000"/>
              </a:lnSpc>
              <a:spcBef>
                <a:spcPts val="0"/>
              </a:spcBef>
              <a:buNone/>
              <a:defRPr sz="730"/>
            </a:lvl9pPr>
          </a:lstStyle>
          <a:p>
            <a:pPr lvl="0"/>
            <a:r>
              <a:rPr lang="de-DE" dirty="0"/>
              <a:t>Vorname </a:t>
            </a:r>
            <a:br>
              <a:rPr lang="de-DE" dirty="0"/>
            </a:br>
            <a:r>
              <a:rPr lang="de-DE" dirty="0"/>
              <a:t>Nachname</a:t>
            </a:r>
            <a:endParaRPr lang="en-US" dirty="0"/>
          </a:p>
        </p:txBody>
      </p:sp>
      <p:sp>
        <p:nvSpPr>
          <p:cNvPr id="21" name="Bildplatzhalter">
            <a:extLst>
              <a:ext uri="{FF2B5EF4-FFF2-40B4-BE49-F238E27FC236}">
                <a16:creationId xmlns:a16="http://schemas.microsoft.com/office/drawing/2014/main" id="{A4D2B0C7-38F7-42D7-868A-78971A1C670B}"/>
              </a:ext>
            </a:extLst>
          </p:cNvPr>
          <p:cNvSpPr>
            <a:spLocks noGrp="1"/>
          </p:cNvSpPr>
          <p:nvPr>
            <p:ph type="pic" sz="quarter" idx="29" hasCustomPrompt="1"/>
          </p:nvPr>
        </p:nvSpPr>
        <p:spPr>
          <a:xfrm>
            <a:off x="7296700" y="4554352"/>
            <a:ext cx="1008000" cy="1008000"/>
          </a:xfrm>
          <a:prstGeom prst="ellipse">
            <a:avLst/>
          </a:prstGeom>
          <a:solidFill>
            <a:schemeClr val="bg1">
              <a:lumMod val="85000"/>
              <a:alpha val="81000"/>
            </a:schemeClr>
          </a:solidFill>
        </p:spPr>
        <p:txBody>
          <a:bodyPr/>
          <a:lstStyle>
            <a:lvl1pPr algn="ctr">
              <a:defRPr sz="1200"/>
            </a:lvl1pPr>
          </a:lstStyle>
          <a:p>
            <a:r>
              <a:rPr lang="de-DE" dirty="0"/>
              <a:t>Bild einfügen</a:t>
            </a:r>
          </a:p>
        </p:txBody>
      </p:sp>
      <p:sp>
        <p:nvSpPr>
          <p:cNvPr id="22" name="Textplatzhalter 17">
            <a:extLst>
              <a:ext uri="{FF2B5EF4-FFF2-40B4-BE49-F238E27FC236}">
                <a16:creationId xmlns:a16="http://schemas.microsoft.com/office/drawing/2014/main" id="{8AAE01C6-01A4-4275-92DB-C2CBB31334C1}"/>
              </a:ext>
            </a:extLst>
          </p:cNvPr>
          <p:cNvSpPr>
            <a:spLocks noGrp="1"/>
          </p:cNvSpPr>
          <p:nvPr>
            <p:ph type="body" sz="quarter" idx="30" hasCustomPrompt="1"/>
          </p:nvPr>
        </p:nvSpPr>
        <p:spPr>
          <a:xfrm>
            <a:off x="8652975" y="5580703"/>
            <a:ext cx="1008000" cy="251772"/>
          </a:xfrm>
        </p:spPr>
        <p:txBody>
          <a:bodyPr lIns="0" tIns="0" anchor="ctr" anchorCtr="1"/>
          <a:lstStyle>
            <a:lvl1pPr marL="0" indent="0" algn="ctr">
              <a:lnSpc>
                <a:spcPct val="90000"/>
              </a:lnSpc>
              <a:spcBef>
                <a:spcPts val="0"/>
              </a:spcBef>
              <a:buFont typeface="Arial" panose="020B0604020202020204" pitchFamily="34" charset="0"/>
              <a:buNone/>
              <a:defRPr sz="730"/>
            </a:lvl1pPr>
            <a:lvl2pPr marL="0" indent="0">
              <a:lnSpc>
                <a:spcPct val="90000"/>
              </a:lnSpc>
              <a:spcBef>
                <a:spcPts val="0"/>
              </a:spcBef>
              <a:buFont typeface="Arial" panose="020B0604020202020204" pitchFamily="34" charset="0"/>
              <a:buNone/>
              <a:defRPr sz="730"/>
            </a:lvl2pPr>
            <a:lvl3pPr marL="0" indent="0">
              <a:lnSpc>
                <a:spcPct val="90000"/>
              </a:lnSpc>
              <a:spcBef>
                <a:spcPts val="0"/>
              </a:spcBef>
              <a:buFont typeface="Arial" panose="020B0604020202020204" pitchFamily="34" charset="0"/>
              <a:buNone/>
              <a:defRPr sz="730"/>
            </a:lvl3pPr>
            <a:lvl4pPr marL="0" indent="0">
              <a:lnSpc>
                <a:spcPct val="90000"/>
              </a:lnSpc>
              <a:spcBef>
                <a:spcPts val="0"/>
              </a:spcBef>
              <a:buFont typeface="Arial" panose="020B0604020202020204" pitchFamily="34" charset="0"/>
              <a:buNone/>
              <a:defRPr sz="730"/>
            </a:lvl4pPr>
            <a:lvl5pPr marL="0" indent="0">
              <a:lnSpc>
                <a:spcPct val="90000"/>
              </a:lnSpc>
              <a:spcBef>
                <a:spcPts val="0"/>
              </a:spcBef>
              <a:buNone/>
              <a:defRPr sz="730"/>
            </a:lvl5pPr>
            <a:lvl6pPr marL="0" indent="0">
              <a:lnSpc>
                <a:spcPct val="90000"/>
              </a:lnSpc>
              <a:spcBef>
                <a:spcPts val="0"/>
              </a:spcBef>
              <a:buNone/>
              <a:defRPr sz="730"/>
            </a:lvl6pPr>
            <a:lvl7pPr marL="0" indent="0">
              <a:lnSpc>
                <a:spcPct val="90000"/>
              </a:lnSpc>
              <a:spcBef>
                <a:spcPts val="0"/>
              </a:spcBef>
              <a:buNone/>
              <a:defRPr sz="730"/>
            </a:lvl7pPr>
            <a:lvl8pPr marL="0" indent="0">
              <a:lnSpc>
                <a:spcPct val="90000"/>
              </a:lnSpc>
              <a:spcBef>
                <a:spcPts val="0"/>
              </a:spcBef>
              <a:buNone/>
              <a:defRPr sz="730"/>
            </a:lvl8pPr>
            <a:lvl9pPr marL="0" indent="0">
              <a:lnSpc>
                <a:spcPct val="90000"/>
              </a:lnSpc>
              <a:spcBef>
                <a:spcPts val="0"/>
              </a:spcBef>
              <a:buNone/>
              <a:defRPr sz="730"/>
            </a:lvl9pPr>
          </a:lstStyle>
          <a:p>
            <a:pPr lvl="0"/>
            <a:r>
              <a:rPr lang="de-DE" dirty="0"/>
              <a:t>Vorname </a:t>
            </a:r>
            <a:br>
              <a:rPr lang="de-DE" dirty="0"/>
            </a:br>
            <a:r>
              <a:rPr lang="de-DE" dirty="0"/>
              <a:t>Nachname</a:t>
            </a:r>
            <a:endParaRPr lang="en-US" dirty="0"/>
          </a:p>
        </p:txBody>
      </p:sp>
      <p:sp>
        <p:nvSpPr>
          <p:cNvPr id="23" name="Bildplatzhalter">
            <a:extLst>
              <a:ext uri="{FF2B5EF4-FFF2-40B4-BE49-F238E27FC236}">
                <a16:creationId xmlns:a16="http://schemas.microsoft.com/office/drawing/2014/main" id="{AE09E90D-D50F-4E67-B6E3-AD3E771E9EE7}"/>
              </a:ext>
            </a:extLst>
          </p:cNvPr>
          <p:cNvSpPr>
            <a:spLocks noGrp="1"/>
          </p:cNvSpPr>
          <p:nvPr>
            <p:ph type="pic" sz="quarter" idx="31" hasCustomPrompt="1"/>
          </p:nvPr>
        </p:nvSpPr>
        <p:spPr>
          <a:xfrm>
            <a:off x="8652975" y="4554351"/>
            <a:ext cx="1008000" cy="1008000"/>
          </a:xfrm>
          <a:prstGeom prst="ellipse">
            <a:avLst/>
          </a:prstGeom>
          <a:solidFill>
            <a:schemeClr val="bg1">
              <a:lumMod val="85000"/>
              <a:alpha val="81000"/>
            </a:schemeClr>
          </a:solidFill>
        </p:spPr>
        <p:txBody>
          <a:bodyPr/>
          <a:lstStyle>
            <a:lvl1pPr algn="ctr">
              <a:defRPr sz="1200"/>
            </a:lvl1pPr>
          </a:lstStyle>
          <a:p>
            <a:r>
              <a:rPr lang="de-DE" dirty="0"/>
              <a:t>Bild einfügen</a:t>
            </a:r>
          </a:p>
        </p:txBody>
      </p:sp>
      <p:sp>
        <p:nvSpPr>
          <p:cNvPr id="24" name="Textplatzhalter 17">
            <a:extLst>
              <a:ext uri="{FF2B5EF4-FFF2-40B4-BE49-F238E27FC236}">
                <a16:creationId xmlns:a16="http://schemas.microsoft.com/office/drawing/2014/main" id="{87FEF3EE-15CA-41DF-BB20-2F6221229A02}"/>
              </a:ext>
            </a:extLst>
          </p:cNvPr>
          <p:cNvSpPr>
            <a:spLocks noGrp="1"/>
          </p:cNvSpPr>
          <p:nvPr>
            <p:ph type="body" sz="quarter" idx="32" hasCustomPrompt="1"/>
          </p:nvPr>
        </p:nvSpPr>
        <p:spPr>
          <a:xfrm>
            <a:off x="10009250" y="5580702"/>
            <a:ext cx="1008000" cy="251772"/>
          </a:xfrm>
        </p:spPr>
        <p:txBody>
          <a:bodyPr lIns="0" tIns="0" anchor="ctr" anchorCtr="1"/>
          <a:lstStyle>
            <a:lvl1pPr marL="0" indent="0" algn="ctr">
              <a:lnSpc>
                <a:spcPct val="90000"/>
              </a:lnSpc>
              <a:spcBef>
                <a:spcPts val="0"/>
              </a:spcBef>
              <a:buFont typeface="Arial" panose="020B0604020202020204" pitchFamily="34" charset="0"/>
              <a:buNone/>
              <a:defRPr sz="730"/>
            </a:lvl1pPr>
            <a:lvl2pPr marL="0" indent="0">
              <a:lnSpc>
                <a:spcPct val="90000"/>
              </a:lnSpc>
              <a:spcBef>
                <a:spcPts val="0"/>
              </a:spcBef>
              <a:buFont typeface="Arial" panose="020B0604020202020204" pitchFamily="34" charset="0"/>
              <a:buNone/>
              <a:defRPr sz="730"/>
            </a:lvl2pPr>
            <a:lvl3pPr marL="0" indent="0">
              <a:lnSpc>
                <a:spcPct val="90000"/>
              </a:lnSpc>
              <a:spcBef>
                <a:spcPts val="0"/>
              </a:spcBef>
              <a:buFont typeface="Arial" panose="020B0604020202020204" pitchFamily="34" charset="0"/>
              <a:buNone/>
              <a:defRPr sz="730"/>
            </a:lvl3pPr>
            <a:lvl4pPr marL="0" indent="0">
              <a:lnSpc>
                <a:spcPct val="90000"/>
              </a:lnSpc>
              <a:spcBef>
                <a:spcPts val="0"/>
              </a:spcBef>
              <a:buFont typeface="Arial" panose="020B0604020202020204" pitchFamily="34" charset="0"/>
              <a:buNone/>
              <a:defRPr sz="730"/>
            </a:lvl4pPr>
            <a:lvl5pPr marL="0" indent="0">
              <a:lnSpc>
                <a:spcPct val="90000"/>
              </a:lnSpc>
              <a:spcBef>
                <a:spcPts val="0"/>
              </a:spcBef>
              <a:buNone/>
              <a:defRPr sz="730"/>
            </a:lvl5pPr>
            <a:lvl6pPr marL="0" indent="0">
              <a:lnSpc>
                <a:spcPct val="90000"/>
              </a:lnSpc>
              <a:spcBef>
                <a:spcPts val="0"/>
              </a:spcBef>
              <a:buNone/>
              <a:defRPr sz="730"/>
            </a:lvl6pPr>
            <a:lvl7pPr marL="0" indent="0">
              <a:lnSpc>
                <a:spcPct val="90000"/>
              </a:lnSpc>
              <a:spcBef>
                <a:spcPts val="0"/>
              </a:spcBef>
              <a:buNone/>
              <a:defRPr sz="730"/>
            </a:lvl7pPr>
            <a:lvl8pPr marL="0" indent="0">
              <a:lnSpc>
                <a:spcPct val="90000"/>
              </a:lnSpc>
              <a:spcBef>
                <a:spcPts val="0"/>
              </a:spcBef>
              <a:buNone/>
              <a:defRPr sz="730"/>
            </a:lvl8pPr>
            <a:lvl9pPr marL="0" indent="0">
              <a:lnSpc>
                <a:spcPct val="90000"/>
              </a:lnSpc>
              <a:spcBef>
                <a:spcPts val="0"/>
              </a:spcBef>
              <a:buNone/>
              <a:defRPr sz="730"/>
            </a:lvl9pPr>
          </a:lstStyle>
          <a:p>
            <a:pPr lvl="0"/>
            <a:r>
              <a:rPr lang="de-DE" dirty="0"/>
              <a:t>Vorname </a:t>
            </a:r>
            <a:br>
              <a:rPr lang="de-DE" dirty="0"/>
            </a:br>
            <a:r>
              <a:rPr lang="de-DE" dirty="0"/>
              <a:t>Nachname</a:t>
            </a:r>
            <a:endParaRPr lang="en-US" dirty="0"/>
          </a:p>
        </p:txBody>
      </p:sp>
      <p:sp>
        <p:nvSpPr>
          <p:cNvPr id="25" name="Bildplatzhalter">
            <a:extLst>
              <a:ext uri="{FF2B5EF4-FFF2-40B4-BE49-F238E27FC236}">
                <a16:creationId xmlns:a16="http://schemas.microsoft.com/office/drawing/2014/main" id="{028C8FD3-AE13-4325-9024-B03F529C65E5}"/>
              </a:ext>
            </a:extLst>
          </p:cNvPr>
          <p:cNvSpPr>
            <a:spLocks noGrp="1"/>
          </p:cNvSpPr>
          <p:nvPr>
            <p:ph type="pic" sz="quarter" idx="33" hasCustomPrompt="1"/>
          </p:nvPr>
        </p:nvSpPr>
        <p:spPr>
          <a:xfrm>
            <a:off x="10009250" y="4554351"/>
            <a:ext cx="1008000" cy="1008000"/>
          </a:xfrm>
          <a:prstGeom prst="ellipse">
            <a:avLst/>
          </a:prstGeom>
          <a:solidFill>
            <a:schemeClr val="bg1">
              <a:lumMod val="85000"/>
              <a:alpha val="81000"/>
            </a:schemeClr>
          </a:solidFill>
        </p:spPr>
        <p:txBody>
          <a:bodyPr/>
          <a:lstStyle>
            <a:lvl1pPr algn="ctr">
              <a:defRPr sz="1200"/>
            </a:lvl1pPr>
          </a:lstStyle>
          <a:p>
            <a:r>
              <a:rPr lang="de-DE" dirty="0"/>
              <a:t>Bild einfügen</a:t>
            </a:r>
          </a:p>
        </p:txBody>
      </p:sp>
      <p:grpSp>
        <p:nvGrpSpPr>
          <p:cNvPr id="26" name="Regieanweisungen">
            <a:extLst>
              <a:ext uri="{FF2B5EF4-FFF2-40B4-BE49-F238E27FC236}">
                <a16:creationId xmlns:a16="http://schemas.microsoft.com/office/drawing/2014/main" id="{8F7DC1C1-C101-4D34-8D54-82560828B697}"/>
              </a:ext>
            </a:extLst>
          </p:cNvPr>
          <p:cNvGrpSpPr/>
          <p:nvPr userDrawn="1"/>
        </p:nvGrpSpPr>
        <p:grpSpPr>
          <a:xfrm>
            <a:off x="-3128807" y="-434348"/>
            <a:ext cx="18007548" cy="7348243"/>
            <a:chOff x="-771444" y="-72873"/>
            <a:chExt cx="11410372" cy="7021330"/>
          </a:xfrm>
        </p:grpSpPr>
        <p:sp>
          <p:nvSpPr>
            <p:cNvPr id="27" name="Hilfslinien">
              <a:extLst>
                <a:ext uri="{FF2B5EF4-FFF2-40B4-BE49-F238E27FC236}">
                  <a16:creationId xmlns:a16="http://schemas.microsoft.com/office/drawing/2014/main" id="{9C1D1502-6012-449F-9A98-73743F41A30D}"/>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28" name="Zurücksetzen">
              <a:extLst>
                <a:ext uri="{FF2B5EF4-FFF2-40B4-BE49-F238E27FC236}">
                  <a16:creationId xmlns:a16="http://schemas.microsoft.com/office/drawing/2014/main" id="{8737BF5C-AC75-4E7F-B39B-8B33E05C9994}"/>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29" name="Layoutwechsel">
              <a:extLst>
                <a:ext uri="{FF2B5EF4-FFF2-40B4-BE49-F238E27FC236}">
                  <a16:creationId xmlns:a16="http://schemas.microsoft.com/office/drawing/2014/main" id="{55CFE516-99F6-4CBC-8336-A1472F8576B1}"/>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30" name="Text // Listenebene erhöhen">
              <a:extLst>
                <a:ext uri="{FF2B5EF4-FFF2-40B4-BE49-F238E27FC236}">
                  <a16:creationId xmlns:a16="http://schemas.microsoft.com/office/drawing/2014/main" id="{6C0D6B0F-C025-47E2-89B8-BBC1434CECB5}"/>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31" name="Text // Listenebene verringern">
              <a:extLst>
                <a:ext uri="{FF2B5EF4-FFF2-40B4-BE49-F238E27FC236}">
                  <a16:creationId xmlns:a16="http://schemas.microsoft.com/office/drawing/2014/main" id="{CD4A0D79-F15F-42C2-AF9E-D55F5C5C39DF}"/>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32" name="Listenebenen">
              <a:extLst>
                <a:ext uri="{FF2B5EF4-FFF2-40B4-BE49-F238E27FC236}">
                  <a16:creationId xmlns:a16="http://schemas.microsoft.com/office/drawing/2014/main" id="{9B37B53E-7111-4BF4-ABEC-F754C302C2C5}"/>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33" name="Bild // Listenebene verringern">
              <a:extLst>
                <a:ext uri="{FF2B5EF4-FFF2-40B4-BE49-F238E27FC236}">
                  <a16:creationId xmlns:a16="http://schemas.microsoft.com/office/drawing/2014/main" id="{18D95434-786C-4336-B744-FE0DEDDC341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34" name="Bild // Listenebene erhöhen">
              <a:extLst>
                <a:ext uri="{FF2B5EF4-FFF2-40B4-BE49-F238E27FC236}">
                  <a16:creationId xmlns:a16="http://schemas.microsoft.com/office/drawing/2014/main" id="{3F2DC10E-3947-460A-B001-238F58796A1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35" name="Fußzeile">
              <a:extLst>
                <a:ext uri="{FF2B5EF4-FFF2-40B4-BE49-F238E27FC236}">
                  <a16:creationId xmlns:a16="http://schemas.microsoft.com/office/drawing/2014/main" id="{7BB5861C-613C-4578-A968-05E218F657BD}"/>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Tree>
    <p:extLst>
      <p:ext uri="{BB962C8B-B14F-4D97-AF65-F5344CB8AC3E}">
        <p14:creationId xmlns:p14="http://schemas.microsoft.com/office/powerpoint/2010/main" val="2896306334"/>
      </p:ext>
    </p:extLst>
  </p:cSld>
  <p:clrMapOvr>
    <a:masterClrMapping/>
  </p:clrMapOvr>
  <p:extLst>
    <p:ext uri="{DCECCB84-F9BA-43D5-87BE-67443E8EF086}">
      <p15:sldGuideLst xmlns:p15="http://schemas.microsoft.com/office/powerpoint/2012/main">
        <p15:guide id="1" orient="horz" pos="317">
          <p15:clr>
            <a:srgbClr val="FBAE40"/>
          </p15:clr>
        </p15:guide>
        <p15:guide id="2" orient="horz" pos="1202" userDrawn="1">
          <p15:clr>
            <a:srgbClr val="FBAE40"/>
          </p15:clr>
        </p15:guide>
        <p15:guide id="3" orient="horz" pos="3674">
          <p15:clr>
            <a:srgbClr val="FBAE40"/>
          </p15:clr>
        </p15:guide>
        <p15:guide id="5" pos="6940">
          <p15:clr>
            <a:srgbClr val="FBAE40"/>
          </p15:clr>
        </p15:guide>
        <p15:guide id="7" pos="204">
          <p15:clr>
            <a:srgbClr val="FBAE40"/>
          </p15:clr>
        </p15:guide>
        <p15:guide id="8" pos="3402">
          <p15:clr>
            <a:srgbClr val="FBAE40"/>
          </p15:clr>
        </p15:guide>
        <p15:guide id="9" pos="3742">
          <p15:clr>
            <a:srgbClr val="FBAE40"/>
          </p15:clr>
        </p15:guide>
        <p15:guide id="10" orient="horz" pos="1678" userDrawn="1">
          <p15:clr>
            <a:srgbClr val="FBAE40"/>
          </p15:clr>
        </p15:guide>
        <p15:guide id="12" orient="horz" pos="1950" userDrawn="1">
          <p15:clr>
            <a:srgbClr val="FBAE40"/>
          </p15:clr>
        </p15:guide>
        <p15:guide id="14" orient="horz" pos="2177" userDrawn="1">
          <p15:clr>
            <a:srgbClr val="FBAE40"/>
          </p15:clr>
        </p15:guide>
        <p15:guide id="16" orient="horz" pos="351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line // Zweispaltig">
    <p:bg>
      <p:bgPr>
        <a:solidFill>
          <a:schemeClr val="bg1">
            <a:alpha val="80000"/>
          </a:schemeClr>
        </a:solidFill>
        <a:effectLst/>
      </p:bgPr>
    </p:bg>
    <p:spTree>
      <p:nvGrpSpPr>
        <p:cNvPr id="1" name=""/>
        <p:cNvGrpSpPr/>
        <p:nvPr/>
      </p:nvGrpSpPr>
      <p:grpSpPr>
        <a:xfrm>
          <a:off x="0" y="0"/>
          <a:ext cx="0" cy="0"/>
          <a:chOff x="0" y="0"/>
          <a:chExt cx="0" cy="0"/>
        </a:xfrm>
      </p:grpSpPr>
      <p:sp>
        <p:nvSpPr>
          <p:cNvPr id="5" name="Fußzeile"/>
          <p:cNvSpPr>
            <a:spLocks noGrp="1"/>
          </p:cNvSpPr>
          <p:nvPr>
            <p:ph type="ftr" sz="quarter" idx="11"/>
          </p:nvPr>
        </p:nvSpPr>
        <p:spPr>
          <a:solidFill>
            <a:schemeClr val="accent1"/>
          </a:solidFill>
        </p:spPr>
        <p:txBody>
          <a:bodyPr/>
          <a:lstStyle/>
          <a:p>
            <a:r>
              <a:rPr lang="de-DE" dirty="0"/>
              <a:t>CBH Rechtsanwälte</a:t>
            </a:r>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1511300" y="431800"/>
            <a:ext cx="7596000" cy="247459"/>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pic>
        <p:nvPicPr>
          <p:cNvPr id="16" name="Logo">
            <a:extLst>
              <a:ext uri="{FF2B5EF4-FFF2-40B4-BE49-F238E27FC236}">
                <a16:creationId xmlns:a16="http://schemas.microsoft.com/office/drawing/2014/main" id="{8C94CD0E-D419-4C7F-925A-BABCB86B9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1279" y="388800"/>
            <a:ext cx="1035971" cy="720000"/>
          </a:xfrm>
          <a:prstGeom prst="rect">
            <a:avLst/>
          </a:prstGeom>
        </p:spPr>
      </p:pic>
      <p:sp>
        <p:nvSpPr>
          <p:cNvPr id="9" name="Textplatzhalter 8">
            <a:extLst>
              <a:ext uri="{FF2B5EF4-FFF2-40B4-BE49-F238E27FC236}">
                <a16:creationId xmlns:a16="http://schemas.microsoft.com/office/drawing/2014/main" id="{4B01F48A-DB43-42C8-B3F2-75A42566D3AA}"/>
              </a:ext>
            </a:extLst>
          </p:cNvPr>
          <p:cNvSpPr>
            <a:spLocks noGrp="1"/>
          </p:cNvSpPr>
          <p:nvPr>
            <p:ph type="body" sz="quarter" idx="16" hasCustomPrompt="1"/>
          </p:nvPr>
        </p:nvSpPr>
        <p:spPr>
          <a:xfrm>
            <a:off x="1511299" y="1440001"/>
            <a:ext cx="7596000" cy="179249"/>
          </a:xfrm>
        </p:spPr>
        <p:txBody>
          <a:bodyPr/>
          <a:lstStyle>
            <a:lvl1pPr marL="0" indent="0">
              <a:lnSpc>
                <a:spcPct val="100000"/>
              </a:lnSpc>
              <a:spcBef>
                <a:spcPts val="0"/>
              </a:spcBef>
              <a:buFont typeface="Arial" panose="020B0604020202020204" pitchFamily="34" charset="0"/>
              <a:buNone/>
              <a:defRPr sz="1000" b="1">
                <a:solidFill>
                  <a:schemeClr val="tx1"/>
                </a:solidFill>
              </a:defRPr>
            </a:lvl1pPr>
            <a:lvl2pPr marL="0" indent="0">
              <a:lnSpc>
                <a:spcPct val="100000"/>
              </a:lnSpc>
              <a:spcBef>
                <a:spcPts val="0"/>
              </a:spcBef>
              <a:buFont typeface="Arial" panose="020B0604020202020204" pitchFamily="34" charset="0"/>
              <a:buNone/>
              <a:defRPr sz="1000" b="1">
                <a:solidFill>
                  <a:schemeClr val="tx1"/>
                </a:solidFill>
              </a:defRPr>
            </a:lvl2pPr>
            <a:lvl3pPr marL="0" indent="0">
              <a:lnSpc>
                <a:spcPct val="100000"/>
              </a:lnSpc>
              <a:spcBef>
                <a:spcPts val="0"/>
              </a:spcBef>
              <a:buFont typeface="Arial" panose="020B0604020202020204" pitchFamily="34" charset="0"/>
              <a:buNone/>
              <a:defRPr sz="1000" b="1">
                <a:solidFill>
                  <a:schemeClr val="tx1"/>
                </a:solidFill>
              </a:defRPr>
            </a:lvl3pPr>
            <a:lvl4pPr marL="0" indent="0">
              <a:lnSpc>
                <a:spcPct val="100000"/>
              </a:lnSpc>
              <a:spcBef>
                <a:spcPts val="0"/>
              </a:spcBef>
              <a:buFont typeface="Arial" panose="020B0604020202020204" pitchFamily="34" charset="0"/>
              <a:buNone/>
              <a:defRPr sz="1000" b="1">
                <a:solidFill>
                  <a:schemeClr val="tx1"/>
                </a:solidFill>
              </a:defRPr>
            </a:lvl4pPr>
            <a:lvl5pPr marL="0" indent="0">
              <a:lnSpc>
                <a:spcPct val="100000"/>
              </a:lnSpc>
              <a:spcBef>
                <a:spcPts val="0"/>
              </a:spcBef>
              <a:buNone/>
              <a:defRPr sz="1000" b="1">
                <a:solidFill>
                  <a:schemeClr val="tx1"/>
                </a:solidFill>
              </a:defRPr>
            </a:lvl5pPr>
            <a:lvl6pPr marL="0" indent="0">
              <a:lnSpc>
                <a:spcPct val="100000"/>
              </a:lnSpc>
              <a:spcBef>
                <a:spcPts val="0"/>
              </a:spcBef>
              <a:buNone/>
              <a:defRPr sz="1000" b="1">
                <a:solidFill>
                  <a:schemeClr val="tx1"/>
                </a:solidFill>
              </a:defRPr>
            </a:lvl6pPr>
            <a:lvl7pPr marL="0" indent="0">
              <a:lnSpc>
                <a:spcPct val="100000"/>
              </a:lnSpc>
              <a:spcBef>
                <a:spcPts val="0"/>
              </a:spcBef>
              <a:buNone/>
              <a:defRPr sz="1000" b="1">
                <a:solidFill>
                  <a:schemeClr val="tx1"/>
                </a:solidFill>
              </a:defRPr>
            </a:lvl7pPr>
            <a:lvl8pPr marL="0" indent="0">
              <a:lnSpc>
                <a:spcPct val="100000"/>
              </a:lnSpc>
              <a:spcBef>
                <a:spcPts val="0"/>
              </a:spcBef>
              <a:buNone/>
              <a:defRPr sz="1000" b="1">
                <a:solidFill>
                  <a:schemeClr val="tx1"/>
                </a:solidFill>
              </a:defRPr>
            </a:lvl8pPr>
            <a:lvl9pPr marL="0" indent="0">
              <a:lnSpc>
                <a:spcPct val="100000"/>
              </a:lnSpc>
              <a:spcBef>
                <a:spcPts val="0"/>
              </a:spcBef>
              <a:buNone/>
              <a:defRPr sz="1000" b="1">
                <a:solidFill>
                  <a:schemeClr val="tx1"/>
                </a:solidFill>
              </a:defRPr>
            </a:lvl9pPr>
          </a:lstStyle>
          <a:p>
            <a:pPr lvl="0"/>
            <a:r>
              <a:rPr lang="de-DE" dirty="0"/>
              <a:t>Schlagwörter</a:t>
            </a:r>
          </a:p>
        </p:txBody>
      </p:sp>
      <p:sp>
        <p:nvSpPr>
          <p:cNvPr id="3" name="Titel 2">
            <a:extLst>
              <a:ext uri="{FF2B5EF4-FFF2-40B4-BE49-F238E27FC236}">
                <a16:creationId xmlns:a16="http://schemas.microsoft.com/office/drawing/2014/main" id="{057D455D-262E-43F1-A88A-08569B140AE9}"/>
              </a:ext>
            </a:extLst>
          </p:cNvPr>
          <p:cNvSpPr>
            <a:spLocks noGrp="1"/>
          </p:cNvSpPr>
          <p:nvPr>
            <p:ph type="title" hasCustomPrompt="1"/>
          </p:nvPr>
        </p:nvSpPr>
        <p:spPr/>
        <p:txBody>
          <a:bodyPr/>
          <a:lstStyle>
            <a:lvl1pPr>
              <a:defRPr/>
            </a:lvl1pPr>
          </a:lstStyle>
          <a:p>
            <a:r>
              <a:rPr lang="de-DE" dirty="0"/>
              <a:t>Headline</a:t>
            </a:r>
          </a:p>
        </p:txBody>
      </p:sp>
      <p:sp>
        <p:nvSpPr>
          <p:cNvPr id="26" name="Textplatzhalter">
            <a:extLst>
              <a:ext uri="{FF2B5EF4-FFF2-40B4-BE49-F238E27FC236}">
                <a16:creationId xmlns:a16="http://schemas.microsoft.com/office/drawing/2014/main" id="{96653E16-C930-45FD-B820-6D9D07F3A03D}"/>
              </a:ext>
            </a:extLst>
          </p:cNvPr>
          <p:cNvSpPr>
            <a:spLocks noGrp="1"/>
          </p:cNvSpPr>
          <p:nvPr>
            <p:ph type="body" sz="quarter" idx="15" hasCustomPrompt="1"/>
          </p:nvPr>
        </p:nvSpPr>
        <p:spPr>
          <a:xfrm>
            <a:off x="1511300" y="2160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cap="all" baseline="0">
                <a:solidFill>
                  <a:schemeClr val="tx1"/>
                </a:solidFill>
              </a:defRPr>
            </a:lvl1pPr>
            <a:lvl2pPr marL="0" indent="0">
              <a:lnSpc>
                <a:spcPct val="100000"/>
              </a:lnSpc>
              <a:spcBef>
                <a:spcPts val="0"/>
              </a:spcBef>
              <a:buFont typeface="Arial" panose="020B0604020202020204" pitchFamily="34" charset="0"/>
              <a:buNone/>
              <a:defRPr sz="1030" baseline="0">
                <a:solidFill>
                  <a:schemeClr val="tx1"/>
                </a:solidFill>
              </a:defRPr>
            </a:lvl2pPr>
            <a:lvl3pPr marL="0" indent="0">
              <a:lnSpc>
                <a:spcPct val="100000"/>
              </a:lnSpc>
              <a:spcBef>
                <a:spcPts val="0"/>
              </a:spcBef>
              <a:buNone/>
              <a:defRPr sz="1030" baseline="0">
                <a:solidFill>
                  <a:schemeClr val="tx1"/>
                </a:solidFill>
              </a:defRPr>
            </a:lvl3pPr>
            <a:lvl4pPr marL="0" indent="0">
              <a:lnSpc>
                <a:spcPct val="100000"/>
              </a:lnSpc>
              <a:spcBef>
                <a:spcPts val="0"/>
              </a:spcBef>
              <a:buNone/>
              <a:defRPr sz="1030" baseline="0">
                <a:solidFill>
                  <a:schemeClr val="tx1"/>
                </a:solidFill>
              </a:defRPr>
            </a:lvl4pPr>
            <a:lvl5pPr marL="0" indent="0">
              <a:lnSpc>
                <a:spcPct val="100000"/>
              </a:lnSpc>
              <a:spcBef>
                <a:spcPts val="0"/>
              </a:spcBef>
              <a:buNone/>
              <a:defRPr sz="1030" baseline="0">
                <a:solidFill>
                  <a:schemeClr val="tx1"/>
                </a:solidFill>
              </a:defRPr>
            </a:lvl5pPr>
            <a:lvl6pPr marL="0" indent="0">
              <a:lnSpc>
                <a:spcPct val="100000"/>
              </a:lnSpc>
              <a:spcBef>
                <a:spcPts val="0"/>
              </a:spcBef>
              <a:buNone/>
              <a:defRPr sz="1030" baseline="0">
                <a:solidFill>
                  <a:schemeClr val="tx1"/>
                </a:solidFill>
              </a:defRPr>
            </a:lvl6pPr>
            <a:lvl7pPr marL="0" indent="0">
              <a:lnSpc>
                <a:spcPct val="100000"/>
              </a:lnSpc>
              <a:spcBef>
                <a:spcPts val="0"/>
              </a:spcBef>
              <a:buNone/>
              <a:defRPr sz="1030" baseline="0">
                <a:solidFill>
                  <a:schemeClr val="tx1"/>
                </a:solidFill>
              </a:defRPr>
            </a:lvl7pPr>
            <a:lvl8pPr marL="0" indent="0">
              <a:lnSpc>
                <a:spcPct val="100000"/>
              </a:lnSpc>
              <a:spcBef>
                <a:spcPts val="0"/>
              </a:spcBef>
              <a:buNone/>
              <a:defRPr sz="1030" baseline="0">
                <a:solidFill>
                  <a:schemeClr val="tx1"/>
                </a:solidFill>
              </a:defRPr>
            </a:lvl8pPr>
            <a:lvl9pPr marL="0" indent="0">
              <a:lnSpc>
                <a:spcPct val="100000"/>
              </a:lnSpc>
              <a:spcBef>
                <a:spcPts val="0"/>
              </a:spcBef>
              <a:buNone/>
              <a:defRPr sz="1030" baseline="0">
                <a:solidFill>
                  <a:schemeClr val="tx1"/>
                </a:solidFill>
              </a:defRPr>
            </a:lvl9pPr>
          </a:lstStyle>
          <a:p>
            <a:pPr lvl="0"/>
            <a:r>
              <a:rPr lang="de-DE" dirty="0"/>
              <a:t>tEXTFELD</a:t>
            </a:r>
            <a:endParaRPr lang="en-US" dirty="0"/>
          </a:p>
        </p:txBody>
      </p:sp>
      <p:sp>
        <p:nvSpPr>
          <p:cNvPr id="14" name="Textplatzhalter 13">
            <a:extLst>
              <a:ext uri="{FF2B5EF4-FFF2-40B4-BE49-F238E27FC236}">
                <a16:creationId xmlns:a16="http://schemas.microsoft.com/office/drawing/2014/main" id="{4D11107A-B3B7-4DE4-8ACE-423CE52C7301}"/>
              </a:ext>
            </a:extLst>
          </p:cNvPr>
          <p:cNvSpPr>
            <a:spLocks noGrp="1"/>
          </p:cNvSpPr>
          <p:nvPr>
            <p:ph type="body" sz="quarter" idx="17" hasCustomPrompt="1"/>
          </p:nvPr>
        </p:nvSpPr>
        <p:spPr>
          <a:xfrm>
            <a:off x="1511299" y="2234408"/>
            <a:ext cx="4500000" cy="861218"/>
          </a:xfrm>
        </p:spPr>
        <p:txBody>
          <a:bodyPr/>
          <a:lstStyle>
            <a:lvl9pPr>
              <a:defRPr/>
            </a:lvl9pPr>
          </a:lstStyle>
          <a:p>
            <a:pPr lvl="0"/>
            <a:r>
              <a:rPr lang="de-DE" dirty="0"/>
              <a:t>Text auf erster Ebene // für weitere Text Ebene und Aufzählung &gt;&gt; Menü &gt; Start &gt; Absatz &gt; Listenebene erhöhen</a:t>
            </a:r>
          </a:p>
        </p:txBody>
      </p:sp>
      <p:sp>
        <p:nvSpPr>
          <p:cNvPr id="27" name="Textplatzhalter">
            <a:extLst>
              <a:ext uri="{FF2B5EF4-FFF2-40B4-BE49-F238E27FC236}">
                <a16:creationId xmlns:a16="http://schemas.microsoft.com/office/drawing/2014/main" id="{BE5F4595-6847-48C2-B790-9FA1728B7852}"/>
              </a:ext>
            </a:extLst>
          </p:cNvPr>
          <p:cNvSpPr>
            <a:spLocks noGrp="1"/>
          </p:cNvSpPr>
          <p:nvPr>
            <p:ph type="body" sz="quarter" idx="18" hasCustomPrompt="1"/>
          </p:nvPr>
        </p:nvSpPr>
        <p:spPr>
          <a:xfrm>
            <a:off x="1511300" y="3564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cap="all" baseline="0">
                <a:solidFill>
                  <a:schemeClr val="tx1"/>
                </a:solidFill>
              </a:defRPr>
            </a:lvl1pPr>
            <a:lvl2pPr marL="0" indent="0">
              <a:lnSpc>
                <a:spcPct val="100000"/>
              </a:lnSpc>
              <a:spcBef>
                <a:spcPts val="0"/>
              </a:spcBef>
              <a:buFont typeface="Arial" panose="020B0604020202020204" pitchFamily="34" charset="0"/>
              <a:buNone/>
              <a:defRPr sz="1030" baseline="0">
                <a:solidFill>
                  <a:schemeClr val="tx1"/>
                </a:solidFill>
              </a:defRPr>
            </a:lvl2pPr>
            <a:lvl3pPr marL="0" indent="0">
              <a:lnSpc>
                <a:spcPct val="100000"/>
              </a:lnSpc>
              <a:spcBef>
                <a:spcPts val="0"/>
              </a:spcBef>
              <a:buNone/>
              <a:defRPr sz="1030" baseline="0">
                <a:solidFill>
                  <a:schemeClr val="tx1"/>
                </a:solidFill>
              </a:defRPr>
            </a:lvl3pPr>
            <a:lvl4pPr marL="0" indent="0">
              <a:lnSpc>
                <a:spcPct val="100000"/>
              </a:lnSpc>
              <a:spcBef>
                <a:spcPts val="0"/>
              </a:spcBef>
              <a:buNone/>
              <a:defRPr sz="1030" baseline="0">
                <a:solidFill>
                  <a:schemeClr val="tx1"/>
                </a:solidFill>
              </a:defRPr>
            </a:lvl4pPr>
            <a:lvl5pPr marL="0" indent="0">
              <a:lnSpc>
                <a:spcPct val="100000"/>
              </a:lnSpc>
              <a:spcBef>
                <a:spcPts val="0"/>
              </a:spcBef>
              <a:buNone/>
              <a:defRPr sz="1030" baseline="0">
                <a:solidFill>
                  <a:schemeClr val="tx1"/>
                </a:solidFill>
              </a:defRPr>
            </a:lvl5pPr>
            <a:lvl6pPr marL="0" indent="0">
              <a:lnSpc>
                <a:spcPct val="100000"/>
              </a:lnSpc>
              <a:spcBef>
                <a:spcPts val="0"/>
              </a:spcBef>
              <a:buNone/>
              <a:defRPr sz="1030" baseline="0">
                <a:solidFill>
                  <a:schemeClr val="tx1"/>
                </a:solidFill>
              </a:defRPr>
            </a:lvl6pPr>
            <a:lvl7pPr marL="0" indent="0">
              <a:lnSpc>
                <a:spcPct val="100000"/>
              </a:lnSpc>
              <a:spcBef>
                <a:spcPts val="0"/>
              </a:spcBef>
              <a:buNone/>
              <a:defRPr sz="1030" baseline="0">
                <a:solidFill>
                  <a:schemeClr val="tx1"/>
                </a:solidFill>
              </a:defRPr>
            </a:lvl7pPr>
            <a:lvl8pPr marL="0" indent="0">
              <a:lnSpc>
                <a:spcPct val="100000"/>
              </a:lnSpc>
              <a:spcBef>
                <a:spcPts val="0"/>
              </a:spcBef>
              <a:buNone/>
              <a:defRPr sz="1030" baseline="0">
                <a:solidFill>
                  <a:schemeClr val="tx1"/>
                </a:solidFill>
              </a:defRPr>
            </a:lvl8pPr>
            <a:lvl9pPr marL="0" indent="0">
              <a:lnSpc>
                <a:spcPct val="100000"/>
              </a:lnSpc>
              <a:spcBef>
                <a:spcPts val="0"/>
              </a:spcBef>
              <a:buNone/>
              <a:defRPr sz="1030" baseline="0">
                <a:solidFill>
                  <a:schemeClr val="tx1"/>
                </a:solidFill>
              </a:defRPr>
            </a:lvl9pPr>
          </a:lstStyle>
          <a:p>
            <a:pPr lvl="0"/>
            <a:r>
              <a:rPr lang="de-DE" dirty="0" err="1"/>
              <a:t>tEXTFELD</a:t>
            </a:r>
            <a:endParaRPr lang="en-US" dirty="0"/>
          </a:p>
        </p:txBody>
      </p:sp>
      <p:sp>
        <p:nvSpPr>
          <p:cNvPr id="28" name="Textplatzhalter 13">
            <a:extLst>
              <a:ext uri="{FF2B5EF4-FFF2-40B4-BE49-F238E27FC236}">
                <a16:creationId xmlns:a16="http://schemas.microsoft.com/office/drawing/2014/main" id="{E5F16F77-0180-4A5D-9672-F21D32D82357}"/>
              </a:ext>
            </a:extLst>
          </p:cNvPr>
          <p:cNvSpPr>
            <a:spLocks noGrp="1"/>
          </p:cNvSpPr>
          <p:nvPr>
            <p:ph type="body" sz="quarter" idx="19" hasCustomPrompt="1"/>
          </p:nvPr>
        </p:nvSpPr>
        <p:spPr>
          <a:xfrm>
            <a:off x="1511299" y="3635376"/>
            <a:ext cx="4500000" cy="865188"/>
          </a:xfrm>
        </p:spPr>
        <p:txBody>
          <a:bodyPr/>
          <a:lstStyle>
            <a:lvl9pPr>
              <a:defRPr/>
            </a:lvl9pPr>
          </a:lstStyle>
          <a:p>
            <a:pPr lvl="0"/>
            <a:r>
              <a:rPr lang="de-DE" dirty="0"/>
              <a:t>Text auf erster Ebene // für weitere Text Ebene und Aufzählung &gt;&gt; Menü &gt; Start &gt; Absatz &gt; Listenebene erhöhen</a:t>
            </a:r>
          </a:p>
        </p:txBody>
      </p:sp>
      <p:sp>
        <p:nvSpPr>
          <p:cNvPr id="31" name="Textplatzhalter">
            <a:extLst>
              <a:ext uri="{FF2B5EF4-FFF2-40B4-BE49-F238E27FC236}">
                <a16:creationId xmlns:a16="http://schemas.microsoft.com/office/drawing/2014/main" id="{75780DBC-D398-48A7-9DA3-64766F790A6F}"/>
              </a:ext>
            </a:extLst>
          </p:cNvPr>
          <p:cNvSpPr>
            <a:spLocks noGrp="1"/>
          </p:cNvSpPr>
          <p:nvPr>
            <p:ph type="body" sz="quarter" idx="20" hasCustomPrompt="1"/>
          </p:nvPr>
        </p:nvSpPr>
        <p:spPr>
          <a:xfrm>
            <a:off x="6516688" y="2160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cap="all" baseline="0">
                <a:solidFill>
                  <a:schemeClr val="tx1"/>
                </a:solidFill>
              </a:defRPr>
            </a:lvl1pPr>
            <a:lvl2pPr marL="0" indent="0">
              <a:lnSpc>
                <a:spcPct val="100000"/>
              </a:lnSpc>
              <a:spcBef>
                <a:spcPts val="0"/>
              </a:spcBef>
              <a:buFont typeface="Arial" panose="020B0604020202020204" pitchFamily="34" charset="0"/>
              <a:buNone/>
              <a:defRPr sz="1030" baseline="0">
                <a:solidFill>
                  <a:schemeClr val="tx1"/>
                </a:solidFill>
              </a:defRPr>
            </a:lvl2pPr>
            <a:lvl3pPr marL="0" indent="0">
              <a:lnSpc>
                <a:spcPct val="100000"/>
              </a:lnSpc>
              <a:spcBef>
                <a:spcPts val="0"/>
              </a:spcBef>
              <a:buNone/>
              <a:defRPr sz="1030" baseline="0">
                <a:solidFill>
                  <a:schemeClr val="tx1"/>
                </a:solidFill>
              </a:defRPr>
            </a:lvl3pPr>
            <a:lvl4pPr marL="0" indent="0">
              <a:lnSpc>
                <a:spcPct val="100000"/>
              </a:lnSpc>
              <a:spcBef>
                <a:spcPts val="0"/>
              </a:spcBef>
              <a:buNone/>
              <a:defRPr sz="1030" baseline="0">
                <a:solidFill>
                  <a:schemeClr val="tx1"/>
                </a:solidFill>
              </a:defRPr>
            </a:lvl4pPr>
            <a:lvl5pPr marL="0" indent="0">
              <a:lnSpc>
                <a:spcPct val="100000"/>
              </a:lnSpc>
              <a:spcBef>
                <a:spcPts val="0"/>
              </a:spcBef>
              <a:buNone/>
              <a:defRPr sz="1030" baseline="0">
                <a:solidFill>
                  <a:schemeClr val="tx1"/>
                </a:solidFill>
              </a:defRPr>
            </a:lvl5pPr>
            <a:lvl6pPr marL="0" indent="0">
              <a:lnSpc>
                <a:spcPct val="100000"/>
              </a:lnSpc>
              <a:spcBef>
                <a:spcPts val="0"/>
              </a:spcBef>
              <a:buNone/>
              <a:defRPr sz="1030" baseline="0">
                <a:solidFill>
                  <a:schemeClr val="tx1"/>
                </a:solidFill>
              </a:defRPr>
            </a:lvl6pPr>
            <a:lvl7pPr marL="0" indent="0">
              <a:lnSpc>
                <a:spcPct val="100000"/>
              </a:lnSpc>
              <a:spcBef>
                <a:spcPts val="0"/>
              </a:spcBef>
              <a:buNone/>
              <a:defRPr sz="1030" baseline="0">
                <a:solidFill>
                  <a:schemeClr val="tx1"/>
                </a:solidFill>
              </a:defRPr>
            </a:lvl7pPr>
            <a:lvl8pPr marL="0" indent="0">
              <a:lnSpc>
                <a:spcPct val="100000"/>
              </a:lnSpc>
              <a:spcBef>
                <a:spcPts val="0"/>
              </a:spcBef>
              <a:buNone/>
              <a:defRPr sz="1030" baseline="0">
                <a:solidFill>
                  <a:schemeClr val="tx1"/>
                </a:solidFill>
              </a:defRPr>
            </a:lvl8pPr>
            <a:lvl9pPr marL="0" indent="0">
              <a:lnSpc>
                <a:spcPct val="100000"/>
              </a:lnSpc>
              <a:spcBef>
                <a:spcPts val="0"/>
              </a:spcBef>
              <a:buNone/>
              <a:defRPr sz="1030" baseline="0">
                <a:solidFill>
                  <a:schemeClr val="tx1"/>
                </a:solidFill>
              </a:defRPr>
            </a:lvl9pPr>
          </a:lstStyle>
          <a:p>
            <a:pPr lvl="0"/>
            <a:r>
              <a:rPr lang="de-DE" dirty="0" err="1"/>
              <a:t>tEXTFELD</a:t>
            </a:r>
            <a:endParaRPr lang="en-US" dirty="0"/>
          </a:p>
        </p:txBody>
      </p:sp>
      <p:sp>
        <p:nvSpPr>
          <p:cNvPr id="32" name="Textplatzhalter 13">
            <a:extLst>
              <a:ext uri="{FF2B5EF4-FFF2-40B4-BE49-F238E27FC236}">
                <a16:creationId xmlns:a16="http://schemas.microsoft.com/office/drawing/2014/main" id="{1AA82CB9-DDE7-4E84-88C8-273E8CC30FBD}"/>
              </a:ext>
            </a:extLst>
          </p:cNvPr>
          <p:cNvSpPr>
            <a:spLocks noGrp="1"/>
          </p:cNvSpPr>
          <p:nvPr>
            <p:ph type="body" sz="quarter" idx="21" hasCustomPrompt="1"/>
          </p:nvPr>
        </p:nvSpPr>
        <p:spPr>
          <a:xfrm>
            <a:off x="6516688" y="2231440"/>
            <a:ext cx="4500562" cy="864186"/>
          </a:xfrm>
        </p:spPr>
        <p:txBody>
          <a:bodyPr/>
          <a:lstStyle>
            <a:lvl9pPr>
              <a:defRPr/>
            </a:lvl9pPr>
          </a:lstStyle>
          <a:p>
            <a:pPr lvl="0"/>
            <a:r>
              <a:rPr lang="de-DE" dirty="0"/>
              <a:t>Text auf erster Ebene // für weitere Text Ebene und Aufzählung &gt;&gt; Menü &gt; Start &gt; Absatz &gt; Listenebene erhöhen</a:t>
            </a:r>
          </a:p>
        </p:txBody>
      </p:sp>
      <p:sp>
        <p:nvSpPr>
          <p:cNvPr id="34" name="Textplatzhalter">
            <a:extLst>
              <a:ext uri="{FF2B5EF4-FFF2-40B4-BE49-F238E27FC236}">
                <a16:creationId xmlns:a16="http://schemas.microsoft.com/office/drawing/2014/main" id="{02435465-9A7F-406B-BB23-70D3E3C12320}"/>
              </a:ext>
            </a:extLst>
          </p:cNvPr>
          <p:cNvSpPr>
            <a:spLocks noGrp="1"/>
          </p:cNvSpPr>
          <p:nvPr>
            <p:ph type="body" sz="quarter" idx="22" hasCustomPrompt="1"/>
          </p:nvPr>
        </p:nvSpPr>
        <p:spPr>
          <a:xfrm>
            <a:off x="6516687" y="3564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cap="all" baseline="0">
                <a:solidFill>
                  <a:schemeClr val="tx1"/>
                </a:solidFill>
              </a:defRPr>
            </a:lvl1pPr>
            <a:lvl2pPr marL="0" indent="0">
              <a:lnSpc>
                <a:spcPct val="100000"/>
              </a:lnSpc>
              <a:spcBef>
                <a:spcPts val="0"/>
              </a:spcBef>
              <a:buFont typeface="Arial" panose="020B0604020202020204" pitchFamily="34" charset="0"/>
              <a:buNone/>
              <a:defRPr sz="1030" baseline="0">
                <a:solidFill>
                  <a:schemeClr val="tx1"/>
                </a:solidFill>
              </a:defRPr>
            </a:lvl2pPr>
            <a:lvl3pPr marL="0" indent="0">
              <a:lnSpc>
                <a:spcPct val="100000"/>
              </a:lnSpc>
              <a:spcBef>
                <a:spcPts val="0"/>
              </a:spcBef>
              <a:buNone/>
              <a:defRPr sz="1030" baseline="0">
                <a:solidFill>
                  <a:schemeClr val="tx1"/>
                </a:solidFill>
              </a:defRPr>
            </a:lvl3pPr>
            <a:lvl4pPr marL="0" indent="0">
              <a:lnSpc>
                <a:spcPct val="100000"/>
              </a:lnSpc>
              <a:spcBef>
                <a:spcPts val="0"/>
              </a:spcBef>
              <a:buNone/>
              <a:defRPr sz="1030" baseline="0">
                <a:solidFill>
                  <a:schemeClr val="tx1"/>
                </a:solidFill>
              </a:defRPr>
            </a:lvl4pPr>
            <a:lvl5pPr marL="0" indent="0">
              <a:lnSpc>
                <a:spcPct val="100000"/>
              </a:lnSpc>
              <a:spcBef>
                <a:spcPts val="0"/>
              </a:spcBef>
              <a:buNone/>
              <a:defRPr sz="1030" baseline="0">
                <a:solidFill>
                  <a:schemeClr val="tx1"/>
                </a:solidFill>
              </a:defRPr>
            </a:lvl5pPr>
            <a:lvl6pPr marL="0" indent="0">
              <a:lnSpc>
                <a:spcPct val="100000"/>
              </a:lnSpc>
              <a:spcBef>
                <a:spcPts val="0"/>
              </a:spcBef>
              <a:buNone/>
              <a:defRPr sz="1030" baseline="0">
                <a:solidFill>
                  <a:schemeClr val="tx1"/>
                </a:solidFill>
              </a:defRPr>
            </a:lvl6pPr>
            <a:lvl7pPr marL="0" indent="0">
              <a:lnSpc>
                <a:spcPct val="100000"/>
              </a:lnSpc>
              <a:spcBef>
                <a:spcPts val="0"/>
              </a:spcBef>
              <a:buNone/>
              <a:defRPr sz="1030" baseline="0">
                <a:solidFill>
                  <a:schemeClr val="tx1"/>
                </a:solidFill>
              </a:defRPr>
            </a:lvl7pPr>
            <a:lvl8pPr marL="0" indent="0">
              <a:lnSpc>
                <a:spcPct val="100000"/>
              </a:lnSpc>
              <a:spcBef>
                <a:spcPts val="0"/>
              </a:spcBef>
              <a:buNone/>
              <a:defRPr sz="1030" baseline="0">
                <a:solidFill>
                  <a:schemeClr val="tx1"/>
                </a:solidFill>
              </a:defRPr>
            </a:lvl8pPr>
            <a:lvl9pPr marL="0" indent="0">
              <a:lnSpc>
                <a:spcPct val="100000"/>
              </a:lnSpc>
              <a:spcBef>
                <a:spcPts val="0"/>
              </a:spcBef>
              <a:buNone/>
              <a:defRPr sz="1030" baseline="0">
                <a:solidFill>
                  <a:schemeClr val="tx1"/>
                </a:solidFill>
              </a:defRPr>
            </a:lvl9pPr>
          </a:lstStyle>
          <a:p>
            <a:pPr lvl="0"/>
            <a:r>
              <a:rPr lang="de-DE" dirty="0" err="1"/>
              <a:t>tEXTFELD</a:t>
            </a:r>
            <a:endParaRPr lang="en-US" dirty="0"/>
          </a:p>
        </p:txBody>
      </p:sp>
      <p:sp>
        <p:nvSpPr>
          <p:cNvPr id="35" name="Textplatzhalter 13">
            <a:extLst>
              <a:ext uri="{FF2B5EF4-FFF2-40B4-BE49-F238E27FC236}">
                <a16:creationId xmlns:a16="http://schemas.microsoft.com/office/drawing/2014/main" id="{A189DFBB-E98F-48EB-8D8B-6F5064514F7E}"/>
              </a:ext>
            </a:extLst>
          </p:cNvPr>
          <p:cNvSpPr>
            <a:spLocks noGrp="1"/>
          </p:cNvSpPr>
          <p:nvPr>
            <p:ph type="body" sz="quarter" idx="23" hasCustomPrompt="1"/>
          </p:nvPr>
        </p:nvSpPr>
        <p:spPr>
          <a:xfrm>
            <a:off x="6516688" y="3635437"/>
            <a:ext cx="4500562" cy="864187"/>
          </a:xfrm>
        </p:spPr>
        <p:txBody>
          <a:bodyPr/>
          <a:lstStyle>
            <a:lvl9pPr>
              <a:defRPr/>
            </a:lvl9pPr>
          </a:lstStyle>
          <a:p>
            <a:pPr lvl="0"/>
            <a:r>
              <a:rPr lang="de-DE" dirty="0"/>
              <a:t>Text auf erster Ebene // für weitere Text Ebene und Aufzählung &gt;&gt; Menü &gt; Start &gt; Absatz &gt; Listenebene erhöhen</a:t>
            </a:r>
          </a:p>
        </p:txBody>
      </p:sp>
      <p:sp>
        <p:nvSpPr>
          <p:cNvPr id="36" name="Textplatzhalter">
            <a:extLst>
              <a:ext uri="{FF2B5EF4-FFF2-40B4-BE49-F238E27FC236}">
                <a16:creationId xmlns:a16="http://schemas.microsoft.com/office/drawing/2014/main" id="{C04C0DAA-FDB0-4F64-87F9-498CEA513858}"/>
              </a:ext>
            </a:extLst>
          </p:cNvPr>
          <p:cNvSpPr>
            <a:spLocks noGrp="1"/>
          </p:cNvSpPr>
          <p:nvPr>
            <p:ph type="body" sz="quarter" idx="24" hasCustomPrompt="1"/>
          </p:nvPr>
        </p:nvSpPr>
        <p:spPr>
          <a:xfrm>
            <a:off x="1511864" y="49667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cap="all" baseline="0">
                <a:solidFill>
                  <a:schemeClr val="tx1"/>
                </a:solidFill>
              </a:defRPr>
            </a:lvl1pPr>
            <a:lvl2pPr marL="0" indent="0">
              <a:lnSpc>
                <a:spcPct val="100000"/>
              </a:lnSpc>
              <a:spcBef>
                <a:spcPts val="0"/>
              </a:spcBef>
              <a:buFont typeface="Arial" panose="020B0604020202020204" pitchFamily="34" charset="0"/>
              <a:buNone/>
              <a:defRPr sz="1030" baseline="0">
                <a:solidFill>
                  <a:schemeClr val="tx1"/>
                </a:solidFill>
              </a:defRPr>
            </a:lvl2pPr>
            <a:lvl3pPr marL="0" indent="0">
              <a:lnSpc>
                <a:spcPct val="100000"/>
              </a:lnSpc>
              <a:spcBef>
                <a:spcPts val="0"/>
              </a:spcBef>
              <a:buNone/>
              <a:defRPr sz="1030" baseline="0">
                <a:solidFill>
                  <a:schemeClr val="tx1"/>
                </a:solidFill>
              </a:defRPr>
            </a:lvl3pPr>
            <a:lvl4pPr marL="0" indent="0">
              <a:lnSpc>
                <a:spcPct val="100000"/>
              </a:lnSpc>
              <a:spcBef>
                <a:spcPts val="0"/>
              </a:spcBef>
              <a:buNone/>
              <a:defRPr sz="1030" baseline="0">
                <a:solidFill>
                  <a:schemeClr val="tx1"/>
                </a:solidFill>
              </a:defRPr>
            </a:lvl4pPr>
            <a:lvl5pPr marL="0" indent="0">
              <a:lnSpc>
                <a:spcPct val="100000"/>
              </a:lnSpc>
              <a:spcBef>
                <a:spcPts val="0"/>
              </a:spcBef>
              <a:buNone/>
              <a:defRPr sz="1030" baseline="0">
                <a:solidFill>
                  <a:schemeClr val="tx1"/>
                </a:solidFill>
              </a:defRPr>
            </a:lvl5pPr>
            <a:lvl6pPr marL="0" indent="0">
              <a:lnSpc>
                <a:spcPct val="100000"/>
              </a:lnSpc>
              <a:spcBef>
                <a:spcPts val="0"/>
              </a:spcBef>
              <a:buNone/>
              <a:defRPr sz="1030" baseline="0">
                <a:solidFill>
                  <a:schemeClr val="tx1"/>
                </a:solidFill>
              </a:defRPr>
            </a:lvl6pPr>
            <a:lvl7pPr marL="0" indent="0">
              <a:lnSpc>
                <a:spcPct val="100000"/>
              </a:lnSpc>
              <a:spcBef>
                <a:spcPts val="0"/>
              </a:spcBef>
              <a:buNone/>
              <a:defRPr sz="1030" baseline="0">
                <a:solidFill>
                  <a:schemeClr val="tx1"/>
                </a:solidFill>
              </a:defRPr>
            </a:lvl7pPr>
            <a:lvl8pPr marL="0" indent="0">
              <a:lnSpc>
                <a:spcPct val="100000"/>
              </a:lnSpc>
              <a:spcBef>
                <a:spcPts val="0"/>
              </a:spcBef>
              <a:buNone/>
              <a:defRPr sz="1030" baseline="0">
                <a:solidFill>
                  <a:schemeClr val="tx1"/>
                </a:solidFill>
              </a:defRPr>
            </a:lvl8pPr>
            <a:lvl9pPr marL="0" indent="0">
              <a:lnSpc>
                <a:spcPct val="100000"/>
              </a:lnSpc>
              <a:spcBef>
                <a:spcPts val="0"/>
              </a:spcBef>
              <a:buNone/>
              <a:defRPr sz="1030" baseline="0">
                <a:solidFill>
                  <a:schemeClr val="tx1"/>
                </a:solidFill>
              </a:defRPr>
            </a:lvl9pPr>
          </a:lstStyle>
          <a:p>
            <a:pPr lvl="0"/>
            <a:r>
              <a:rPr lang="de-DE" dirty="0" err="1"/>
              <a:t>tEXTFELD</a:t>
            </a:r>
            <a:endParaRPr lang="en-US" dirty="0"/>
          </a:p>
        </p:txBody>
      </p:sp>
      <p:sp>
        <p:nvSpPr>
          <p:cNvPr id="37" name="Textplatzhalter 13">
            <a:extLst>
              <a:ext uri="{FF2B5EF4-FFF2-40B4-BE49-F238E27FC236}">
                <a16:creationId xmlns:a16="http://schemas.microsoft.com/office/drawing/2014/main" id="{685CE7D6-9ADF-439E-A40E-25168001BED2}"/>
              </a:ext>
            </a:extLst>
          </p:cNvPr>
          <p:cNvSpPr>
            <a:spLocks noGrp="1"/>
          </p:cNvSpPr>
          <p:nvPr>
            <p:ph type="body" sz="quarter" idx="25" hasCustomPrompt="1"/>
          </p:nvPr>
        </p:nvSpPr>
        <p:spPr>
          <a:xfrm>
            <a:off x="1511863" y="5037927"/>
            <a:ext cx="4500000" cy="865986"/>
          </a:xfrm>
        </p:spPr>
        <p:txBody>
          <a:bodyPr/>
          <a:lstStyle>
            <a:lvl9pPr>
              <a:defRPr/>
            </a:lvl9pPr>
          </a:lstStyle>
          <a:p>
            <a:pPr lvl="0"/>
            <a:r>
              <a:rPr lang="de-DE" dirty="0"/>
              <a:t>Text auf erster Ebene // für weitere Text Ebene und Aufzählung &gt;&gt; Menü &gt; Start &gt; Absatz &gt; Listenebene erhöhen</a:t>
            </a:r>
          </a:p>
        </p:txBody>
      </p:sp>
      <p:sp>
        <p:nvSpPr>
          <p:cNvPr id="38" name="Textplatzhalter">
            <a:extLst>
              <a:ext uri="{FF2B5EF4-FFF2-40B4-BE49-F238E27FC236}">
                <a16:creationId xmlns:a16="http://schemas.microsoft.com/office/drawing/2014/main" id="{96F4DFFB-1C40-491F-AC6D-31A2A71CDE37}"/>
              </a:ext>
            </a:extLst>
          </p:cNvPr>
          <p:cNvSpPr>
            <a:spLocks noGrp="1"/>
          </p:cNvSpPr>
          <p:nvPr>
            <p:ph type="body" sz="quarter" idx="26" hasCustomPrompt="1"/>
          </p:nvPr>
        </p:nvSpPr>
        <p:spPr>
          <a:xfrm>
            <a:off x="6516688" y="4967288"/>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cap="all" baseline="0">
                <a:solidFill>
                  <a:schemeClr val="tx1"/>
                </a:solidFill>
              </a:defRPr>
            </a:lvl1pPr>
            <a:lvl2pPr marL="0" indent="0">
              <a:lnSpc>
                <a:spcPct val="100000"/>
              </a:lnSpc>
              <a:spcBef>
                <a:spcPts val="0"/>
              </a:spcBef>
              <a:buFont typeface="Arial" panose="020B0604020202020204" pitchFamily="34" charset="0"/>
              <a:buNone/>
              <a:defRPr sz="1030" baseline="0">
                <a:solidFill>
                  <a:schemeClr val="tx1"/>
                </a:solidFill>
              </a:defRPr>
            </a:lvl2pPr>
            <a:lvl3pPr marL="0" indent="0">
              <a:lnSpc>
                <a:spcPct val="100000"/>
              </a:lnSpc>
              <a:spcBef>
                <a:spcPts val="0"/>
              </a:spcBef>
              <a:buNone/>
              <a:defRPr sz="1030" baseline="0">
                <a:solidFill>
                  <a:schemeClr val="tx1"/>
                </a:solidFill>
              </a:defRPr>
            </a:lvl3pPr>
            <a:lvl4pPr marL="0" indent="0">
              <a:lnSpc>
                <a:spcPct val="100000"/>
              </a:lnSpc>
              <a:spcBef>
                <a:spcPts val="0"/>
              </a:spcBef>
              <a:buNone/>
              <a:defRPr sz="1030" baseline="0">
                <a:solidFill>
                  <a:schemeClr val="tx1"/>
                </a:solidFill>
              </a:defRPr>
            </a:lvl4pPr>
            <a:lvl5pPr marL="0" indent="0">
              <a:lnSpc>
                <a:spcPct val="100000"/>
              </a:lnSpc>
              <a:spcBef>
                <a:spcPts val="0"/>
              </a:spcBef>
              <a:buNone/>
              <a:defRPr sz="1030" baseline="0">
                <a:solidFill>
                  <a:schemeClr val="tx1"/>
                </a:solidFill>
              </a:defRPr>
            </a:lvl5pPr>
            <a:lvl6pPr marL="0" indent="0">
              <a:lnSpc>
                <a:spcPct val="100000"/>
              </a:lnSpc>
              <a:spcBef>
                <a:spcPts val="0"/>
              </a:spcBef>
              <a:buNone/>
              <a:defRPr sz="1030" baseline="0">
                <a:solidFill>
                  <a:schemeClr val="tx1"/>
                </a:solidFill>
              </a:defRPr>
            </a:lvl6pPr>
            <a:lvl7pPr marL="0" indent="0">
              <a:lnSpc>
                <a:spcPct val="100000"/>
              </a:lnSpc>
              <a:spcBef>
                <a:spcPts val="0"/>
              </a:spcBef>
              <a:buNone/>
              <a:defRPr sz="1030" baseline="0">
                <a:solidFill>
                  <a:schemeClr val="tx1"/>
                </a:solidFill>
              </a:defRPr>
            </a:lvl7pPr>
            <a:lvl8pPr marL="0" indent="0">
              <a:lnSpc>
                <a:spcPct val="100000"/>
              </a:lnSpc>
              <a:spcBef>
                <a:spcPts val="0"/>
              </a:spcBef>
              <a:buNone/>
              <a:defRPr sz="1030" baseline="0">
                <a:solidFill>
                  <a:schemeClr val="tx1"/>
                </a:solidFill>
              </a:defRPr>
            </a:lvl8pPr>
            <a:lvl9pPr marL="0" indent="0">
              <a:lnSpc>
                <a:spcPct val="100000"/>
              </a:lnSpc>
              <a:spcBef>
                <a:spcPts val="0"/>
              </a:spcBef>
              <a:buNone/>
              <a:defRPr sz="1030" baseline="0">
                <a:solidFill>
                  <a:schemeClr val="tx1"/>
                </a:solidFill>
              </a:defRPr>
            </a:lvl9pPr>
          </a:lstStyle>
          <a:p>
            <a:pPr lvl="0"/>
            <a:r>
              <a:rPr lang="de-DE" dirty="0" err="1"/>
              <a:t>tEXTFELD</a:t>
            </a:r>
            <a:endParaRPr lang="en-US" dirty="0"/>
          </a:p>
        </p:txBody>
      </p:sp>
      <p:sp>
        <p:nvSpPr>
          <p:cNvPr id="39" name="Textplatzhalter 13">
            <a:extLst>
              <a:ext uri="{FF2B5EF4-FFF2-40B4-BE49-F238E27FC236}">
                <a16:creationId xmlns:a16="http://schemas.microsoft.com/office/drawing/2014/main" id="{34075424-69AE-430B-B84A-E08DBCFE2847}"/>
              </a:ext>
            </a:extLst>
          </p:cNvPr>
          <p:cNvSpPr>
            <a:spLocks noGrp="1"/>
          </p:cNvSpPr>
          <p:nvPr>
            <p:ph type="body" sz="quarter" idx="27" hasCustomPrompt="1"/>
          </p:nvPr>
        </p:nvSpPr>
        <p:spPr>
          <a:xfrm>
            <a:off x="6516688" y="5037930"/>
            <a:ext cx="4500562" cy="865983"/>
          </a:xfrm>
        </p:spPr>
        <p:txBody>
          <a:bodyPr/>
          <a:lstStyle>
            <a:lvl9pPr>
              <a:defRPr/>
            </a:lvl9pPr>
          </a:lstStyle>
          <a:p>
            <a:pPr lvl="0"/>
            <a:r>
              <a:rPr lang="de-DE" dirty="0"/>
              <a:t>Text auf erster Ebene // für weitere Text Ebene und Aufzählung &gt;&gt; Menü &gt; Start &gt; Absatz &gt; Listenebene erhöhen</a:t>
            </a:r>
          </a:p>
        </p:txBody>
      </p:sp>
      <p:grpSp>
        <p:nvGrpSpPr>
          <p:cNvPr id="20" name="Regieanweisungen">
            <a:extLst>
              <a:ext uri="{FF2B5EF4-FFF2-40B4-BE49-F238E27FC236}">
                <a16:creationId xmlns:a16="http://schemas.microsoft.com/office/drawing/2014/main" id="{07A3323C-E2D3-49CA-971D-2E4330CF4467}"/>
              </a:ext>
            </a:extLst>
          </p:cNvPr>
          <p:cNvGrpSpPr/>
          <p:nvPr userDrawn="1"/>
        </p:nvGrpSpPr>
        <p:grpSpPr>
          <a:xfrm>
            <a:off x="-3128807" y="-434348"/>
            <a:ext cx="18007548" cy="7348243"/>
            <a:chOff x="-771444" y="-72873"/>
            <a:chExt cx="11410372" cy="7021330"/>
          </a:xfrm>
        </p:grpSpPr>
        <p:sp>
          <p:nvSpPr>
            <p:cNvPr id="21" name="Hilfslinien">
              <a:extLst>
                <a:ext uri="{FF2B5EF4-FFF2-40B4-BE49-F238E27FC236}">
                  <a16:creationId xmlns:a16="http://schemas.microsoft.com/office/drawing/2014/main" id="{8EC482C3-C9DA-41A9-B6F0-6A7F82DE283A}"/>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22" name="Zurücksetzen">
              <a:extLst>
                <a:ext uri="{FF2B5EF4-FFF2-40B4-BE49-F238E27FC236}">
                  <a16:creationId xmlns:a16="http://schemas.microsoft.com/office/drawing/2014/main" id="{A24B5D3A-AF78-453C-8B07-44B5E1C8C9E9}"/>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23" name="Layoutwechsel">
              <a:extLst>
                <a:ext uri="{FF2B5EF4-FFF2-40B4-BE49-F238E27FC236}">
                  <a16:creationId xmlns:a16="http://schemas.microsoft.com/office/drawing/2014/main" id="{EEC597F4-6213-4BAC-B023-D9D3CC7D01C5}"/>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24" name="Text // Listenebene erhöhen">
              <a:extLst>
                <a:ext uri="{FF2B5EF4-FFF2-40B4-BE49-F238E27FC236}">
                  <a16:creationId xmlns:a16="http://schemas.microsoft.com/office/drawing/2014/main" id="{48E55F02-4389-4515-B226-76779972469A}"/>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25" name="Text // Listenebene verringern">
              <a:extLst>
                <a:ext uri="{FF2B5EF4-FFF2-40B4-BE49-F238E27FC236}">
                  <a16:creationId xmlns:a16="http://schemas.microsoft.com/office/drawing/2014/main" id="{FF673447-0285-4C78-9BE9-603B2417B1F9}"/>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9" name="Listenebenen">
              <a:extLst>
                <a:ext uri="{FF2B5EF4-FFF2-40B4-BE49-F238E27FC236}">
                  <a16:creationId xmlns:a16="http://schemas.microsoft.com/office/drawing/2014/main" id="{1C2DEA71-816E-4C53-82C1-4849176D1BDF}"/>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30" name="Bild // Listenebene verringern">
              <a:extLst>
                <a:ext uri="{FF2B5EF4-FFF2-40B4-BE49-F238E27FC236}">
                  <a16:creationId xmlns:a16="http://schemas.microsoft.com/office/drawing/2014/main" id="{7FF935BA-2FB0-43A4-B12C-BA431C748D3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33" name="Bild // Listenebene erhöhen">
              <a:extLst>
                <a:ext uri="{FF2B5EF4-FFF2-40B4-BE49-F238E27FC236}">
                  <a16:creationId xmlns:a16="http://schemas.microsoft.com/office/drawing/2014/main" id="{CDC39BEF-72EF-4CA9-A0B2-24419723AAB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40" name="Fußzeile">
              <a:extLst>
                <a:ext uri="{FF2B5EF4-FFF2-40B4-BE49-F238E27FC236}">
                  <a16:creationId xmlns:a16="http://schemas.microsoft.com/office/drawing/2014/main" id="{04E3D3FA-6006-4394-A32F-83D2CF1A7D58}"/>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
        <p:nvSpPr>
          <p:cNvPr id="41" name="URL">
            <a:hlinkClick r:id="rId5"/>
            <a:extLst>
              <a:ext uri="{FF2B5EF4-FFF2-40B4-BE49-F238E27FC236}">
                <a16:creationId xmlns:a16="http://schemas.microsoft.com/office/drawing/2014/main" id="{37902A78-082B-446A-90FB-E7E4176A545E}"/>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t>www.cbh.de</a:t>
            </a:r>
          </a:p>
          <a:p>
            <a:pPr algn="r"/>
            <a:endParaRPr lang="de-DE" b="1" dirty="0"/>
          </a:p>
        </p:txBody>
      </p:sp>
      <p:sp>
        <p:nvSpPr>
          <p:cNvPr id="42" name="Foliennummer">
            <a:extLst>
              <a:ext uri="{FF2B5EF4-FFF2-40B4-BE49-F238E27FC236}">
                <a16:creationId xmlns:a16="http://schemas.microsoft.com/office/drawing/2014/main" id="{67EAAE81-44E3-4ABD-8531-CDF88780FF74}"/>
              </a:ext>
            </a:extLst>
          </p:cNvPr>
          <p:cNvSpPr>
            <a:spLocks noGrp="1"/>
          </p:cNvSpPr>
          <p:nvPr>
            <p:ph type="sldNum" sz="quarter" idx="4"/>
          </p:nvPr>
        </p:nvSpPr>
        <p:spPr>
          <a:xfrm>
            <a:off x="1511300" y="6066000"/>
            <a:ext cx="540000" cy="144000"/>
          </a:xfrm>
          <a:prstGeom prst="rect">
            <a:avLst/>
          </a:prstGeom>
        </p:spPr>
        <p:txBody>
          <a:bodyPr vert="horz" lIns="0" tIns="0" rIns="0" bIns="0" rtlCol="0" anchor="t" anchorCtr="0">
            <a:noAutofit/>
          </a:bodyPr>
          <a:lstStyle>
            <a:lvl1pPr marL="0" indent="0" algn="l">
              <a:lnSpc>
                <a:spcPct val="100000"/>
              </a:lnSpc>
              <a:spcBef>
                <a:spcPts val="0"/>
              </a:spcBef>
              <a:buFont typeface="Arial" panose="020B0604020202020204" pitchFamily="34" charset="0"/>
              <a:buNone/>
              <a:defRPr sz="700">
                <a:solidFill>
                  <a:schemeClr val="accent1"/>
                </a:solidFill>
                <a:latin typeface="+mn-lt"/>
              </a:defRPr>
            </a:lvl1pPr>
            <a:lvl2pPr marL="0" indent="0" algn="l">
              <a:lnSpc>
                <a:spcPct val="100000"/>
              </a:lnSpc>
              <a:spcBef>
                <a:spcPts val="0"/>
              </a:spcBef>
              <a:defRPr sz="2000">
                <a:latin typeface="+mn-lt"/>
              </a:defRPr>
            </a:lvl2pPr>
            <a:lvl3pPr marL="0" indent="0" algn="l">
              <a:lnSpc>
                <a:spcPct val="100000"/>
              </a:lnSpc>
              <a:spcBef>
                <a:spcPts val="0"/>
              </a:spcBef>
              <a:defRPr sz="2000">
                <a:latin typeface="+mn-lt"/>
              </a:defRPr>
            </a:lvl3pPr>
            <a:lvl4pPr marL="0" indent="0" algn="l">
              <a:lnSpc>
                <a:spcPct val="100000"/>
              </a:lnSpc>
              <a:spcBef>
                <a:spcPts val="0"/>
              </a:spcBef>
              <a:defRPr sz="2000">
                <a:latin typeface="+mn-lt"/>
              </a:defRPr>
            </a:lvl4pPr>
            <a:lvl5pPr marL="0" indent="0" algn="l">
              <a:lnSpc>
                <a:spcPct val="100000"/>
              </a:lnSpc>
              <a:spcBef>
                <a:spcPts val="0"/>
              </a:spcBef>
              <a:defRPr sz="2000">
                <a:latin typeface="+mn-lt"/>
              </a:defRPr>
            </a:lvl5pPr>
            <a:lvl6pPr marL="0" indent="0" algn="l">
              <a:lnSpc>
                <a:spcPct val="100000"/>
              </a:lnSpc>
              <a:spcBef>
                <a:spcPts val="0"/>
              </a:spcBef>
              <a:defRPr sz="2000">
                <a:latin typeface="+mn-lt"/>
              </a:defRPr>
            </a:lvl6pPr>
            <a:lvl7pPr marL="0" indent="0" algn="l">
              <a:lnSpc>
                <a:spcPct val="100000"/>
              </a:lnSpc>
              <a:spcBef>
                <a:spcPts val="0"/>
              </a:spcBef>
              <a:defRPr sz="2000">
                <a:latin typeface="+mn-lt"/>
              </a:defRPr>
            </a:lvl7pPr>
            <a:lvl8pPr marL="0" indent="0" algn="l">
              <a:lnSpc>
                <a:spcPct val="100000"/>
              </a:lnSpc>
              <a:spcBef>
                <a:spcPts val="0"/>
              </a:spcBef>
              <a:defRPr sz="2000">
                <a:latin typeface="+mn-lt"/>
              </a:defRPr>
            </a:lvl8pPr>
            <a:lvl9pPr marL="0" indent="0" algn="l">
              <a:lnSpc>
                <a:spcPct val="100000"/>
              </a:lnSpc>
              <a:spcBef>
                <a:spcPts val="0"/>
              </a:spcBef>
              <a:defRPr sz="2000">
                <a:latin typeface="+mn-lt"/>
              </a:defRPr>
            </a:lvl9pPr>
          </a:lstStyle>
          <a:p>
            <a:fld id="{17DF0C35-F90E-4F35-9297-FFBD5F522684}" type="slidenum">
              <a:rPr lang="de-DE" smtClean="0"/>
              <a:pPr/>
              <a:t>‹Nr.›</a:t>
            </a:fld>
            <a:endParaRPr lang="de-DE" sz="600" dirty="0"/>
          </a:p>
        </p:txBody>
      </p:sp>
      <p:cxnSp>
        <p:nvCxnSpPr>
          <p:cNvPr id="43" name="Linie">
            <a:extLst>
              <a:ext uri="{FF2B5EF4-FFF2-40B4-BE49-F238E27FC236}">
                <a16:creationId xmlns:a16="http://schemas.microsoft.com/office/drawing/2014/main" id="{4E8012C1-90AF-45CF-AB50-C9ECFDFC8EF8}"/>
              </a:ext>
            </a:extLst>
          </p:cNvPr>
          <p:cNvCxnSpPr/>
          <p:nvPr userDrawn="1"/>
        </p:nvCxnSpPr>
        <p:spPr>
          <a:xfrm>
            <a:off x="1511300" y="5976000"/>
            <a:ext cx="9504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754724"/>
      </p:ext>
    </p:extLst>
  </p:cSld>
  <p:clrMapOvr>
    <a:masterClrMapping/>
  </p:clrMapOvr>
  <p:extLst>
    <p:ext uri="{DCECCB84-F9BA-43D5-87BE-67443E8EF086}">
      <p15:sldGuideLst xmlns:p15="http://schemas.microsoft.com/office/powerpoint/2012/main">
        <p15:guide id="1" orient="horz" pos="272" userDrawn="1">
          <p15:clr>
            <a:srgbClr val="FBAE40"/>
          </p15:clr>
        </p15:guide>
        <p15:guide id="3" orient="horz" pos="3719" userDrawn="1">
          <p15:clr>
            <a:srgbClr val="FBAE40"/>
          </p15:clr>
        </p15:guide>
        <p15:guide id="4" orient="horz" pos="510" userDrawn="1">
          <p15:clr>
            <a:srgbClr val="FBAE40"/>
          </p15:clr>
        </p15:guide>
        <p15:guide id="5" pos="6940">
          <p15:clr>
            <a:srgbClr val="FBAE40"/>
          </p15:clr>
        </p15:guide>
        <p15:guide id="6" pos="952">
          <p15:clr>
            <a:srgbClr val="FBAE40"/>
          </p15:clr>
        </p15:guide>
        <p15:guide id="7" pos="204">
          <p15:clr>
            <a:srgbClr val="FBAE40"/>
          </p15:clr>
        </p15:guide>
        <p15:guide id="9" pos="3787" userDrawn="1">
          <p15:clr>
            <a:srgbClr val="FBAE40"/>
          </p15:clr>
        </p15:guide>
        <p15:guide id="12" orient="horz" pos="1950">
          <p15:clr>
            <a:srgbClr val="FBAE40"/>
          </p15:clr>
        </p15:guide>
        <p15:guide id="14" orient="horz" pos="2289" userDrawn="1">
          <p15:clr>
            <a:srgbClr val="FBAE40"/>
          </p15:clr>
        </p15:guide>
        <p15:guide id="15" orient="horz" pos="2835" userDrawn="1">
          <p15:clr>
            <a:srgbClr val="FBAE40"/>
          </p15:clr>
        </p15:guide>
        <p15:guide id="16" orient="horz" pos="3173" userDrawn="1">
          <p15:clr>
            <a:srgbClr val="FBAE40"/>
          </p15:clr>
        </p15:guide>
        <p15:guide id="17" orient="horz" pos="907" userDrawn="1">
          <p15:clr>
            <a:srgbClr val="FBAE40"/>
          </p15:clr>
        </p15:guide>
        <p15:guide id="19" orient="horz" pos="1407" userDrawn="1">
          <p15:clr>
            <a:srgbClr val="FBAE40"/>
          </p15:clr>
        </p15:guide>
        <p15:guide id="20" pos="410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Zwischenfolien / Trennfolie">
    <p:bg>
      <p:bgPr>
        <a:solidFill>
          <a:schemeClr val="tx1"/>
        </a:solidFill>
        <a:effectLst/>
      </p:bgPr>
    </p:bg>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pic>
        <p:nvPicPr>
          <p:cNvPr id="8" name="Logo">
            <a:extLst>
              <a:ext uri="{FF2B5EF4-FFF2-40B4-BE49-F238E27FC236}">
                <a16:creationId xmlns:a16="http://schemas.microsoft.com/office/drawing/2014/main" id="{4BF39EB8-4C72-45BD-B727-9F725DB7A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0450" y="385632"/>
            <a:ext cx="1036800" cy="723168"/>
          </a:xfrm>
          <a:prstGeom prst="rect">
            <a:avLst/>
          </a:prstGeom>
        </p:spPr>
      </p:pic>
      <p:sp>
        <p:nvSpPr>
          <p:cNvPr id="4" name="Textplatzhalter 3">
            <a:extLst>
              <a:ext uri="{FF2B5EF4-FFF2-40B4-BE49-F238E27FC236}">
                <a16:creationId xmlns:a16="http://schemas.microsoft.com/office/drawing/2014/main" id="{3CBD28C9-BBCE-4740-B6BF-8625EA0BA3A0}"/>
              </a:ext>
            </a:extLst>
          </p:cNvPr>
          <p:cNvSpPr>
            <a:spLocks noGrp="1"/>
          </p:cNvSpPr>
          <p:nvPr>
            <p:ph type="body" sz="quarter" idx="12" hasCustomPrompt="1"/>
          </p:nvPr>
        </p:nvSpPr>
        <p:spPr>
          <a:xfrm>
            <a:off x="1511300" y="2700338"/>
            <a:ext cx="9505949" cy="3132137"/>
          </a:xfrm>
        </p:spPr>
        <p:txBody>
          <a:bodyPr/>
          <a:lstStyle>
            <a:lvl1pPr algn="l">
              <a:lnSpc>
                <a:spcPct val="125000"/>
              </a:lnSpc>
              <a:spcAft>
                <a:spcPts val="0"/>
              </a:spcAft>
              <a:defRPr sz="3600">
                <a:solidFill>
                  <a:schemeClr val="bg1"/>
                </a:solidFill>
              </a:defRPr>
            </a:lvl1pPr>
            <a:lvl2pPr marL="0" indent="0" algn="l">
              <a:lnSpc>
                <a:spcPct val="105000"/>
              </a:lnSpc>
              <a:spcBef>
                <a:spcPts val="0"/>
              </a:spcBef>
              <a:buFont typeface="Arial" panose="020B0604020202020204" pitchFamily="34" charset="0"/>
              <a:buNone/>
              <a:defRPr sz="1100" i="1">
                <a:solidFill>
                  <a:schemeClr val="bg1"/>
                </a:solidFill>
              </a:defRPr>
            </a:lvl2pPr>
            <a:lvl3pPr marL="0" indent="0" algn="l">
              <a:lnSpc>
                <a:spcPct val="105000"/>
              </a:lnSpc>
              <a:spcBef>
                <a:spcPts val="0"/>
              </a:spcBef>
              <a:buFont typeface="Arial" panose="020B0604020202020204" pitchFamily="34" charset="0"/>
              <a:buNone/>
              <a:defRPr sz="1100" i="1">
                <a:solidFill>
                  <a:schemeClr val="bg1"/>
                </a:solidFill>
              </a:defRPr>
            </a:lvl3pPr>
            <a:lvl4pPr marL="0" indent="0" algn="l">
              <a:lnSpc>
                <a:spcPct val="105000"/>
              </a:lnSpc>
              <a:spcBef>
                <a:spcPts val="0"/>
              </a:spcBef>
              <a:buFont typeface="Arial" panose="020B0604020202020204" pitchFamily="34" charset="0"/>
              <a:buNone/>
              <a:defRPr sz="1100" i="1">
                <a:solidFill>
                  <a:schemeClr val="bg1"/>
                </a:solidFill>
              </a:defRPr>
            </a:lvl4pPr>
            <a:lvl5pPr marL="0" indent="0" algn="l">
              <a:lnSpc>
                <a:spcPct val="105000"/>
              </a:lnSpc>
              <a:spcBef>
                <a:spcPts val="0"/>
              </a:spcBef>
              <a:buNone/>
              <a:defRPr sz="1100" i="1">
                <a:solidFill>
                  <a:schemeClr val="bg1"/>
                </a:solidFill>
              </a:defRPr>
            </a:lvl5pPr>
            <a:lvl6pPr marL="0" indent="0" algn="l">
              <a:lnSpc>
                <a:spcPct val="105000"/>
              </a:lnSpc>
              <a:spcBef>
                <a:spcPts val="0"/>
              </a:spcBef>
              <a:buNone/>
              <a:defRPr sz="1100" i="1">
                <a:solidFill>
                  <a:schemeClr val="bg1"/>
                </a:solidFill>
              </a:defRPr>
            </a:lvl6pPr>
            <a:lvl7pPr marL="0" indent="0" algn="l">
              <a:lnSpc>
                <a:spcPct val="105000"/>
              </a:lnSpc>
              <a:spcBef>
                <a:spcPts val="0"/>
              </a:spcBef>
              <a:buNone/>
              <a:defRPr sz="1100" i="1">
                <a:solidFill>
                  <a:schemeClr val="bg1"/>
                </a:solidFill>
              </a:defRPr>
            </a:lvl7pPr>
            <a:lvl8pPr marL="0" indent="0" algn="l">
              <a:lnSpc>
                <a:spcPct val="105000"/>
              </a:lnSpc>
              <a:spcBef>
                <a:spcPts val="0"/>
              </a:spcBef>
              <a:buNone/>
              <a:defRPr sz="1100" i="1">
                <a:solidFill>
                  <a:schemeClr val="bg1"/>
                </a:solidFill>
              </a:defRPr>
            </a:lvl8pPr>
            <a:lvl9pPr marL="0" indent="0" algn="l">
              <a:lnSpc>
                <a:spcPct val="105000"/>
              </a:lnSpc>
              <a:spcBef>
                <a:spcPts val="0"/>
              </a:spcBef>
              <a:buNone/>
              <a:defRPr sz="1100" i="1">
                <a:solidFill>
                  <a:schemeClr val="bg1"/>
                </a:solidFill>
              </a:defRPr>
            </a:lvl9pPr>
          </a:lstStyle>
          <a:p>
            <a:pPr lvl="0"/>
            <a:r>
              <a:rPr lang="de-DE" dirty="0"/>
              <a:t>Zitat auf erster Ebene // für die Quelle &gt;&gt; Menü &gt; Start &gt; Absatz &gt; Listenebene erhöhen</a:t>
            </a:r>
          </a:p>
          <a:p>
            <a:pPr lvl="8"/>
            <a:r>
              <a:rPr lang="de-DE" dirty="0"/>
              <a:t>Zweite Ebene</a:t>
            </a:r>
            <a:endParaRPr lang="en-US" dirty="0"/>
          </a:p>
        </p:txBody>
      </p:sp>
      <p:grpSp>
        <p:nvGrpSpPr>
          <p:cNvPr id="6" name="Regieanweisungen">
            <a:extLst>
              <a:ext uri="{FF2B5EF4-FFF2-40B4-BE49-F238E27FC236}">
                <a16:creationId xmlns:a16="http://schemas.microsoft.com/office/drawing/2014/main" id="{341F6F25-5D2A-4339-8EBD-B9755180740F}"/>
              </a:ext>
            </a:extLst>
          </p:cNvPr>
          <p:cNvGrpSpPr/>
          <p:nvPr userDrawn="1"/>
        </p:nvGrpSpPr>
        <p:grpSpPr>
          <a:xfrm>
            <a:off x="-3128807" y="-434348"/>
            <a:ext cx="18007548" cy="7348243"/>
            <a:chOff x="-771444" y="-72873"/>
            <a:chExt cx="11410372" cy="7021330"/>
          </a:xfrm>
        </p:grpSpPr>
        <p:sp>
          <p:nvSpPr>
            <p:cNvPr id="7" name="Hilfslinien">
              <a:extLst>
                <a:ext uri="{FF2B5EF4-FFF2-40B4-BE49-F238E27FC236}">
                  <a16:creationId xmlns:a16="http://schemas.microsoft.com/office/drawing/2014/main" id="{4AB8A364-B304-4BA8-8D57-39553EAB5646}"/>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9" name="Zurücksetzen">
              <a:extLst>
                <a:ext uri="{FF2B5EF4-FFF2-40B4-BE49-F238E27FC236}">
                  <a16:creationId xmlns:a16="http://schemas.microsoft.com/office/drawing/2014/main" id="{4959E3FE-A231-4F74-A309-A38B09C8FE0E}"/>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0" name="Layoutwechsel">
              <a:extLst>
                <a:ext uri="{FF2B5EF4-FFF2-40B4-BE49-F238E27FC236}">
                  <a16:creationId xmlns:a16="http://schemas.microsoft.com/office/drawing/2014/main" id="{5D5788B4-7955-46B6-8429-544651ABDCCC}"/>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11" name="Text // Listenebene erhöhen">
              <a:extLst>
                <a:ext uri="{FF2B5EF4-FFF2-40B4-BE49-F238E27FC236}">
                  <a16:creationId xmlns:a16="http://schemas.microsoft.com/office/drawing/2014/main" id="{37D0CCC5-E5F8-4E53-8E01-875637DA5667}"/>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12" name="Text // Listenebene verringern">
              <a:extLst>
                <a:ext uri="{FF2B5EF4-FFF2-40B4-BE49-F238E27FC236}">
                  <a16:creationId xmlns:a16="http://schemas.microsoft.com/office/drawing/2014/main" id="{DB1C6723-9FA8-4A83-B6F4-8DA7004C098E}"/>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13" name="Listenebenen">
              <a:extLst>
                <a:ext uri="{FF2B5EF4-FFF2-40B4-BE49-F238E27FC236}">
                  <a16:creationId xmlns:a16="http://schemas.microsoft.com/office/drawing/2014/main" id="{F8011944-35B7-44F6-A3EA-0F536B1DECE8}"/>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14" name="Bild // Listenebene verringern">
              <a:extLst>
                <a:ext uri="{FF2B5EF4-FFF2-40B4-BE49-F238E27FC236}">
                  <a16:creationId xmlns:a16="http://schemas.microsoft.com/office/drawing/2014/main" id="{FE301205-4E66-4F38-8ECB-DA6298C3FBA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15" name="Bild // Listenebene erhöhen">
              <a:extLst>
                <a:ext uri="{FF2B5EF4-FFF2-40B4-BE49-F238E27FC236}">
                  <a16:creationId xmlns:a16="http://schemas.microsoft.com/office/drawing/2014/main" id="{142AB7C4-E9EF-4395-A7CC-9D5107538E1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16" name="Fußzeile">
              <a:extLst>
                <a:ext uri="{FF2B5EF4-FFF2-40B4-BE49-F238E27FC236}">
                  <a16:creationId xmlns:a16="http://schemas.microsoft.com/office/drawing/2014/main" id="{C3F0C551-3F9A-4090-9F4F-7BFF7B21F315}"/>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Tree>
    <p:extLst>
      <p:ext uri="{BB962C8B-B14F-4D97-AF65-F5344CB8AC3E}">
        <p14:creationId xmlns:p14="http://schemas.microsoft.com/office/powerpoint/2010/main" val="1277676699"/>
      </p:ext>
    </p:extLst>
  </p:cSld>
  <p:clrMapOvr>
    <a:masterClrMapping/>
  </p:clrMapOvr>
  <p:extLst>
    <p:ext uri="{DCECCB84-F9BA-43D5-87BE-67443E8EF086}">
      <p15:sldGuideLst xmlns:p15="http://schemas.microsoft.com/office/powerpoint/2012/main">
        <p15:guide id="3" orient="horz" pos="3674">
          <p15:clr>
            <a:srgbClr val="FBAE40"/>
          </p15:clr>
        </p15:guide>
        <p15:guide id="4" orient="horz" pos="510" userDrawn="1">
          <p15:clr>
            <a:srgbClr val="FBAE40"/>
          </p15:clr>
        </p15:guide>
        <p15:guide id="5" pos="6940">
          <p15:clr>
            <a:srgbClr val="FBAE40"/>
          </p15:clr>
        </p15:guide>
        <p15:guide id="6" pos="952">
          <p15:clr>
            <a:srgbClr val="FBAE40"/>
          </p15:clr>
        </p15:guide>
        <p15:guide id="7" pos="204">
          <p15:clr>
            <a:srgbClr val="FBAE40"/>
          </p15:clr>
        </p15:guide>
        <p15:guide id="11" orient="horz" pos="170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Inhalt + Inhalt">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sp>
        <p:nvSpPr>
          <p:cNvPr id="6" name="Seitenzahl"/>
          <p:cNvSpPr>
            <a:spLocks noGrp="1"/>
          </p:cNvSpPr>
          <p:nvPr>
            <p:ph type="sldNum" sz="quarter" idx="12"/>
          </p:nvPr>
        </p:nvSpPr>
        <p:spPr/>
        <p:txBody>
          <a:bodyPr/>
          <a:lstStyle/>
          <a:p>
            <a:fld id="{17DF0C35-F90E-4F35-9297-FFBD5F522684}" type="slidenum">
              <a:rPr lang="de-DE" smtClean="0"/>
              <a:t>‹Nr.›</a:t>
            </a:fld>
            <a:endParaRPr lang="de-DE" dirty="0"/>
          </a:p>
        </p:txBody>
      </p:sp>
      <p:sp>
        <p:nvSpPr>
          <p:cNvPr id="3" name="Textfeld"/>
          <p:cNvSpPr>
            <a:spLocks noGrp="1"/>
          </p:cNvSpPr>
          <p:nvPr>
            <p:ph idx="1" hasCustomPrompt="1"/>
          </p:nvPr>
        </p:nvSpPr>
        <p:spPr>
          <a:xfrm>
            <a:off x="1511300" y="2052638"/>
            <a:ext cx="4500000" cy="2880000"/>
          </a:xfrm>
        </p:spPr>
        <p:txBody>
          <a:bodyPr/>
          <a:lstStyle/>
          <a:p>
            <a:pPr lvl="0"/>
            <a:r>
              <a:rPr lang="de-DE" dirty="0"/>
              <a:t>Text auf erster Ebene // für weitere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1511300" y="431800"/>
            <a:ext cx="7596000" cy="252000"/>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p:txBody>
          <a:bodyPr/>
          <a:lstStyle/>
          <a:p>
            <a:r>
              <a:rPr lang="de-DE" dirty="0"/>
              <a:t>Headline</a:t>
            </a:r>
            <a:endParaRPr lang="en-US" dirty="0"/>
          </a:p>
        </p:txBody>
      </p:sp>
      <p:sp>
        <p:nvSpPr>
          <p:cNvPr id="8" name="Textfeld">
            <a:extLst>
              <a:ext uri="{FF2B5EF4-FFF2-40B4-BE49-F238E27FC236}">
                <a16:creationId xmlns:a16="http://schemas.microsoft.com/office/drawing/2014/main" id="{D51160FD-86B6-49B6-8EDF-574F02B253A1}"/>
              </a:ext>
            </a:extLst>
          </p:cNvPr>
          <p:cNvSpPr>
            <a:spLocks noGrp="1"/>
          </p:cNvSpPr>
          <p:nvPr>
            <p:ph idx="14" hasCustomPrompt="1"/>
          </p:nvPr>
        </p:nvSpPr>
        <p:spPr>
          <a:xfrm>
            <a:off x="6516687" y="2052637"/>
            <a:ext cx="4498145" cy="2880000"/>
          </a:xfrm>
        </p:spPr>
        <p:txBody>
          <a:bodyPr/>
          <a:lstStyle/>
          <a:p>
            <a:pPr lvl="0"/>
            <a:r>
              <a:rPr lang="de-DE" dirty="0"/>
              <a:t>Text auf erster Ebene // für weitere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endParaRPr lang="en-US" dirty="0"/>
          </a:p>
        </p:txBody>
      </p:sp>
      <p:sp>
        <p:nvSpPr>
          <p:cNvPr id="9" name="Textplatzhalter 8">
            <a:extLst>
              <a:ext uri="{FF2B5EF4-FFF2-40B4-BE49-F238E27FC236}">
                <a16:creationId xmlns:a16="http://schemas.microsoft.com/office/drawing/2014/main" id="{76C95275-5E44-45EB-8658-E6120D443C59}"/>
              </a:ext>
            </a:extLst>
          </p:cNvPr>
          <p:cNvSpPr>
            <a:spLocks noGrp="1"/>
          </p:cNvSpPr>
          <p:nvPr>
            <p:ph type="body" sz="quarter" idx="15" hasCustomPrompt="1"/>
          </p:nvPr>
        </p:nvSpPr>
        <p:spPr>
          <a:xfrm>
            <a:off x="1511300" y="5040000"/>
            <a:ext cx="4499999" cy="792475"/>
          </a:xfrm>
        </p:spPr>
        <p:txBody>
          <a:bodyPr/>
          <a:lstStyle>
            <a:lvl9pPr>
              <a:defRPr/>
            </a:lvl9pPr>
          </a:lstStyle>
          <a:p>
            <a:pPr lvl="0"/>
            <a:r>
              <a:rPr lang="de-DE" dirty="0"/>
              <a:t>Text auf erster Ebene // für weitere Text Ebene und Aufzählung &gt;&gt; Listenebene erhöhen</a:t>
            </a:r>
            <a:endParaRPr lang="en-US" dirty="0"/>
          </a:p>
        </p:txBody>
      </p:sp>
      <p:sp>
        <p:nvSpPr>
          <p:cNvPr id="12" name="Textplatzhalter 8">
            <a:extLst>
              <a:ext uri="{FF2B5EF4-FFF2-40B4-BE49-F238E27FC236}">
                <a16:creationId xmlns:a16="http://schemas.microsoft.com/office/drawing/2014/main" id="{BF72DE99-5C21-42D2-9532-3CD3830651D7}"/>
              </a:ext>
            </a:extLst>
          </p:cNvPr>
          <p:cNvSpPr>
            <a:spLocks noGrp="1"/>
          </p:cNvSpPr>
          <p:nvPr>
            <p:ph type="body" sz="quarter" idx="16" hasCustomPrompt="1"/>
          </p:nvPr>
        </p:nvSpPr>
        <p:spPr>
          <a:xfrm>
            <a:off x="6516689" y="5040000"/>
            <a:ext cx="4500562" cy="792475"/>
          </a:xfrm>
        </p:spPr>
        <p:txBody>
          <a:bodyPr/>
          <a:lstStyle>
            <a:lvl9pPr>
              <a:defRPr/>
            </a:lvl9pPr>
          </a:lstStyle>
          <a:p>
            <a:pPr lvl="0"/>
            <a:r>
              <a:rPr lang="de-DE" dirty="0"/>
              <a:t>Text auf erster Ebene // für weitere Text Ebene und Aufzählung &gt;&gt; Listenebene erhöhen</a:t>
            </a:r>
            <a:endParaRPr lang="en-US" dirty="0"/>
          </a:p>
        </p:txBody>
      </p:sp>
    </p:spTree>
    <p:extLst>
      <p:ext uri="{BB962C8B-B14F-4D97-AF65-F5344CB8AC3E}">
        <p14:creationId xmlns:p14="http://schemas.microsoft.com/office/powerpoint/2010/main" val="2979402646"/>
      </p:ext>
    </p:extLst>
  </p:cSld>
  <p:clrMapOvr>
    <a:masterClrMapping/>
  </p:clrMapOvr>
  <p:extLst>
    <p:ext uri="{DCECCB84-F9BA-43D5-87BE-67443E8EF086}">
      <p15:sldGuideLst xmlns:p15="http://schemas.microsoft.com/office/powerpoint/2012/main">
        <p15:guide id="1" orient="horz" pos="272" userDrawn="1">
          <p15:clr>
            <a:srgbClr val="FBAE40"/>
          </p15:clr>
        </p15:guide>
        <p15:guide id="2" orient="horz" pos="1293">
          <p15:clr>
            <a:srgbClr val="FBAE40"/>
          </p15:clr>
        </p15:guide>
        <p15:guide id="3" orient="horz" pos="3674">
          <p15:clr>
            <a:srgbClr val="FBAE40"/>
          </p15:clr>
        </p15:guide>
        <p15:guide id="4" orient="horz" pos="510" userDrawn="1">
          <p15:clr>
            <a:srgbClr val="FBAE40"/>
          </p15:clr>
        </p15:guide>
        <p15:guide id="5" pos="6940">
          <p15:clr>
            <a:srgbClr val="FBAE40"/>
          </p15:clr>
        </p15:guide>
        <p15:guide id="6" pos="952">
          <p15:clr>
            <a:srgbClr val="FBAE40"/>
          </p15:clr>
        </p15:guide>
        <p15:guide id="7" pos="204">
          <p15:clr>
            <a:srgbClr val="FBAE40"/>
          </p15:clr>
        </p15:guide>
        <p15:guide id="8" pos="3787" userDrawn="1">
          <p15:clr>
            <a:srgbClr val="FBAE40"/>
          </p15:clr>
        </p15:guide>
        <p15:guide id="9" pos="410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szeichnungen">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1511300" y="433114"/>
            <a:ext cx="7596000" cy="252000"/>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p:txBody>
          <a:bodyPr/>
          <a:lstStyle/>
          <a:p>
            <a:r>
              <a:rPr lang="de-DE" dirty="0"/>
              <a:t>Headline</a:t>
            </a:r>
            <a:endParaRPr lang="en-US" dirty="0"/>
          </a:p>
        </p:txBody>
      </p:sp>
      <p:sp>
        <p:nvSpPr>
          <p:cNvPr id="8" name="Textplatzhalter 7">
            <a:extLst>
              <a:ext uri="{FF2B5EF4-FFF2-40B4-BE49-F238E27FC236}">
                <a16:creationId xmlns:a16="http://schemas.microsoft.com/office/drawing/2014/main" id="{9F839F00-B488-4340-84A1-18E6956B5689}"/>
              </a:ext>
            </a:extLst>
          </p:cNvPr>
          <p:cNvSpPr>
            <a:spLocks noGrp="1"/>
          </p:cNvSpPr>
          <p:nvPr>
            <p:ph type="body" sz="quarter" idx="14" hasCustomPrompt="1"/>
          </p:nvPr>
        </p:nvSpPr>
        <p:spPr>
          <a:xfrm>
            <a:off x="1511301" y="2052638"/>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10" name="Textplatzhalter">
            <a:extLst>
              <a:ext uri="{FF2B5EF4-FFF2-40B4-BE49-F238E27FC236}">
                <a16:creationId xmlns:a16="http://schemas.microsoft.com/office/drawing/2014/main" id="{A5153743-A096-4620-9A5E-B064B36C3369}"/>
              </a:ext>
            </a:extLst>
          </p:cNvPr>
          <p:cNvSpPr>
            <a:spLocks noGrp="1"/>
          </p:cNvSpPr>
          <p:nvPr>
            <p:ph type="body" sz="quarter" idx="24" hasCustomPrompt="1"/>
          </p:nvPr>
        </p:nvSpPr>
        <p:spPr>
          <a:xfrm>
            <a:off x="2098213" y="2592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19" name="Textplatzhalter 7">
            <a:extLst>
              <a:ext uri="{FF2B5EF4-FFF2-40B4-BE49-F238E27FC236}">
                <a16:creationId xmlns:a16="http://schemas.microsoft.com/office/drawing/2014/main" id="{D80E843D-1969-4F5B-8406-20DAB0BAFAC1}"/>
              </a:ext>
            </a:extLst>
          </p:cNvPr>
          <p:cNvSpPr>
            <a:spLocks noGrp="1"/>
          </p:cNvSpPr>
          <p:nvPr>
            <p:ph type="body" sz="quarter" idx="29" hasCustomPrompt="1"/>
          </p:nvPr>
        </p:nvSpPr>
        <p:spPr>
          <a:xfrm>
            <a:off x="9469250" y="2052638"/>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20" name="Textplatzhalter">
            <a:extLst>
              <a:ext uri="{FF2B5EF4-FFF2-40B4-BE49-F238E27FC236}">
                <a16:creationId xmlns:a16="http://schemas.microsoft.com/office/drawing/2014/main" id="{CFF708CB-6730-4CB6-A1CE-7A6BF1B1EA46}"/>
              </a:ext>
            </a:extLst>
          </p:cNvPr>
          <p:cNvSpPr>
            <a:spLocks noGrp="1"/>
          </p:cNvSpPr>
          <p:nvPr>
            <p:ph type="body" sz="quarter" idx="30" hasCustomPrompt="1"/>
          </p:nvPr>
        </p:nvSpPr>
        <p:spPr>
          <a:xfrm>
            <a:off x="10056162" y="2592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21" name="Textplatzhalter 7">
            <a:extLst>
              <a:ext uri="{FF2B5EF4-FFF2-40B4-BE49-F238E27FC236}">
                <a16:creationId xmlns:a16="http://schemas.microsoft.com/office/drawing/2014/main" id="{96C156DD-0A83-41E8-B497-35799E33D860}"/>
              </a:ext>
            </a:extLst>
          </p:cNvPr>
          <p:cNvSpPr>
            <a:spLocks noGrp="1"/>
          </p:cNvSpPr>
          <p:nvPr>
            <p:ph type="body" sz="quarter" idx="31" hasCustomPrompt="1"/>
          </p:nvPr>
        </p:nvSpPr>
        <p:spPr>
          <a:xfrm>
            <a:off x="6816601" y="2052638"/>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22" name="Textplatzhalter">
            <a:extLst>
              <a:ext uri="{FF2B5EF4-FFF2-40B4-BE49-F238E27FC236}">
                <a16:creationId xmlns:a16="http://schemas.microsoft.com/office/drawing/2014/main" id="{10136493-BF47-472D-82B6-36B80C3B2FE4}"/>
              </a:ext>
            </a:extLst>
          </p:cNvPr>
          <p:cNvSpPr>
            <a:spLocks noGrp="1"/>
          </p:cNvSpPr>
          <p:nvPr>
            <p:ph type="body" sz="quarter" idx="32" hasCustomPrompt="1"/>
          </p:nvPr>
        </p:nvSpPr>
        <p:spPr>
          <a:xfrm>
            <a:off x="7403513" y="2592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23" name="Textplatzhalter 7">
            <a:extLst>
              <a:ext uri="{FF2B5EF4-FFF2-40B4-BE49-F238E27FC236}">
                <a16:creationId xmlns:a16="http://schemas.microsoft.com/office/drawing/2014/main" id="{FE321A5A-CC37-4657-90EE-8CE0264246EB}"/>
              </a:ext>
            </a:extLst>
          </p:cNvPr>
          <p:cNvSpPr>
            <a:spLocks noGrp="1"/>
          </p:cNvSpPr>
          <p:nvPr>
            <p:ph type="body" sz="quarter" idx="33" hasCustomPrompt="1"/>
          </p:nvPr>
        </p:nvSpPr>
        <p:spPr>
          <a:xfrm>
            <a:off x="4163951" y="2052638"/>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24" name="Textplatzhalter">
            <a:extLst>
              <a:ext uri="{FF2B5EF4-FFF2-40B4-BE49-F238E27FC236}">
                <a16:creationId xmlns:a16="http://schemas.microsoft.com/office/drawing/2014/main" id="{906BEB89-359A-4549-B068-E48FCDEDB82E}"/>
              </a:ext>
            </a:extLst>
          </p:cNvPr>
          <p:cNvSpPr>
            <a:spLocks noGrp="1"/>
          </p:cNvSpPr>
          <p:nvPr>
            <p:ph type="body" sz="quarter" idx="34" hasCustomPrompt="1"/>
          </p:nvPr>
        </p:nvSpPr>
        <p:spPr>
          <a:xfrm>
            <a:off x="4750863" y="2592000"/>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29" name="Textplatzhalter 7">
            <a:extLst>
              <a:ext uri="{FF2B5EF4-FFF2-40B4-BE49-F238E27FC236}">
                <a16:creationId xmlns:a16="http://schemas.microsoft.com/office/drawing/2014/main" id="{81BE57DE-7DC6-4E18-A02C-2FE469DCCD70}"/>
              </a:ext>
            </a:extLst>
          </p:cNvPr>
          <p:cNvSpPr>
            <a:spLocks noGrp="1"/>
          </p:cNvSpPr>
          <p:nvPr>
            <p:ph type="body" sz="quarter" idx="35" hasCustomPrompt="1"/>
          </p:nvPr>
        </p:nvSpPr>
        <p:spPr>
          <a:xfrm>
            <a:off x="1511301" y="4032475"/>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30" name="Textplatzhalter">
            <a:extLst>
              <a:ext uri="{FF2B5EF4-FFF2-40B4-BE49-F238E27FC236}">
                <a16:creationId xmlns:a16="http://schemas.microsoft.com/office/drawing/2014/main" id="{1BB3145D-CCDF-441E-909A-66288F2098C1}"/>
              </a:ext>
            </a:extLst>
          </p:cNvPr>
          <p:cNvSpPr>
            <a:spLocks noGrp="1"/>
          </p:cNvSpPr>
          <p:nvPr>
            <p:ph type="body" sz="quarter" idx="36" hasCustomPrompt="1"/>
          </p:nvPr>
        </p:nvSpPr>
        <p:spPr>
          <a:xfrm>
            <a:off x="2098213" y="4571837"/>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31" name="Textplatzhalter 7">
            <a:extLst>
              <a:ext uri="{FF2B5EF4-FFF2-40B4-BE49-F238E27FC236}">
                <a16:creationId xmlns:a16="http://schemas.microsoft.com/office/drawing/2014/main" id="{09AAE675-C2CE-4B68-AD02-A42318B26CCA}"/>
              </a:ext>
            </a:extLst>
          </p:cNvPr>
          <p:cNvSpPr>
            <a:spLocks noGrp="1"/>
          </p:cNvSpPr>
          <p:nvPr>
            <p:ph type="body" sz="quarter" idx="37" hasCustomPrompt="1"/>
          </p:nvPr>
        </p:nvSpPr>
        <p:spPr>
          <a:xfrm>
            <a:off x="9469250" y="4032475"/>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32" name="Textplatzhalter">
            <a:extLst>
              <a:ext uri="{FF2B5EF4-FFF2-40B4-BE49-F238E27FC236}">
                <a16:creationId xmlns:a16="http://schemas.microsoft.com/office/drawing/2014/main" id="{CF212ACC-A971-471F-8B5B-0F15D5B106C0}"/>
              </a:ext>
            </a:extLst>
          </p:cNvPr>
          <p:cNvSpPr>
            <a:spLocks noGrp="1"/>
          </p:cNvSpPr>
          <p:nvPr>
            <p:ph type="body" sz="quarter" idx="38" hasCustomPrompt="1"/>
          </p:nvPr>
        </p:nvSpPr>
        <p:spPr>
          <a:xfrm>
            <a:off x="10056162" y="4571837"/>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33" name="Textplatzhalter 7">
            <a:extLst>
              <a:ext uri="{FF2B5EF4-FFF2-40B4-BE49-F238E27FC236}">
                <a16:creationId xmlns:a16="http://schemas.microsoft.com/office/drawing/2014/main" id="{64F1CFC5-D28C-447A-B392-160A0FA96AD4}"/>
              </a:ext>
            </a:extLst>
          </p:cNvPr>
          <p:cNvSpPr>
            <a:spLocks noGrp="1"/>
          </p:cNvSpPr>
          <p:nvPr>
            <p:ph type="body" sz="quarter" idx="39" hasCustomPrompt="1"/>
          </p:nvPr>
        </p:nvSpPr>
        <p:spPr>
          <a:xfrm>
            <a:off x="6816601" y="4032475"/>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34" name="Textplatzhalter">
            <a:extLst>
              <a:ext uri="{FF2B5EF4-FFF2-40B4-BE49-F238E27FC236}">
                <a16:creationId xmlns:a16="http://schemas.microsoft.com/office/drawing/2014/main" id="{D98AEB76-920B-431C-9315-0CD4EEA873F6}"/>
              </a:ext>
            </a:extLst>
          </p:cNvPr>
          <p:cNvSpPr>
            <a:spLocks noGrp="1"/>
          </p:cNvSpPr>
          <p:nvPr>
            <p:ph type="body" sz="quarter" idx="40" hasCustomPrompt="1"/>
          </p:nvPr>
        </p:nvSpPr>
        <p:spPr>
          <a:xfrm>
            <a:off x="7403513" y="4571837"/>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35" name="Textplatzhalter 7">
            <a:extLst>
              <a:ext uri="{FF2B5EF4-FFF2-40B4-BE49-F238E27FC236}">
                <a16:creationId xmlns:a16="http://schemas.microsoft.com/office/drawing/2014/main" id="{DA301BE5-04F5-4CB6-9FCE-354480E0CA93}"/>
              </a:ext>
            </a:extLst>
          </p:cNvPr>
          <p:cNvSpPr>
            <a:spLocks noGrp="1"/>
          </p:cNvSpPr>
          <p:nvPr>
            <p:ph type="body" sz="quarter" idx="41" hasCustomPrompt="1"/>
          </p:nvPr>
        </p:nvSpPr>
        <p:spPr>
          <a:xfrm>
            <a:off x="4163951" y="4032475"/>
            <a:ext cx="1548000" cy="1800000"/>
          </a:xfrm>
          <a:ln w="12700">
            <a:solidFill>
              <a:schemeClr val="accent1"/>
            </a:solidFill>
          </a:ln>
        </p:spPr>
        <p:txBody>
          <a:bodyPr tIns="684000"/>
          <a:lstStyle>
            <a:lvl1pPr marL="0" indent="0" algn="ctr">
              <a:lnSpc>
                <a:spcPct val="125000"/>
              </a:lnSpc>
              <a:spcBef>
                <a:spcPts val="0"/>
              </a:spcBef>
              <a:buFont typeface="Arial" panose="020B0604020202020204" pitchFamily="34" charset="0"/>
              <a:buNone/>
              <a:defRPr sz="1030"/>
            </a:lvl1pPr>
            <a:lvl2pPr marL="0" indent="0" algn="ctr">
              <a:lnSpc>
                <a:spcPct val="125000"/>
              </a:lnSpc>
              <a:spcBef>
                <a:spcPts val="0"/>
              </a:spcBef>
              <a:buFont typeface="Arial" panose="020B0604020202020204" pitchFamily="34" charset="0"/>
              <a:buNone/>
              <a:defRPr sz="1030"/>
            </a:lvl2pPr>
            <a:lvl3pPr marL="0" indent="0" algn="ctr">
              <a:lnSpc>
                <a:spcPct val="125000"/>
              </a:lnSpc>
              <a:spcBef>
                <a:spcPts val="0"/>
              </a:spcBef>
              <a:buFont typeface="Arial" panose="020B0604020202020204" pitchFamily="34" charset="0"/>
              <a:buNone/>
              <a:defRPr sz="1030"/>
            </a:lvl3pPr>
            <a:lvl4pPr marL="0" indent="0" algn="ctr">
              <a:lnSpc>
                <a:spcPct val="125000"/>
              </a:lnSpc>
              <a:spcBef>
                <a:spcPts val="0"/>
              </a:spcBef>
              <a:buFont typeface="Arial" panose="020B0604020202020204" pitchFamily="34" charset="0"/>
              <a:buNone/>
              <a:defRPr sz="1030"/>
            </a:lvl4pPr>
            <a:lvl5pPr marL="0" indent="0" algn="ctr">
              <a:lnSpc>
                <a:spcPct val="125000"/>
              </a:lnSpc>
              <a:spcBef>
                <a:spcPts val="0"/>
              </a:spcBef>
              <a:buNone/>
              <a:defRPr sz="1030"/>
            </a:lvl5pPr>
            <a:lvl6pPr marL="0" indent="0" algn="ctr">
              <a:lnSpc>
                <a:spcPct val="125000"/>
              </a:lnSpc>
              <a:spcBef>
                <a:spcPts val="0"/>
              </a:spcBef>
              <a:buNone/>
              <a:defRPr sz="1030"/>
            </a:lvl6pPr>
            <a:lvl7pPr marL="0" indent="0" algn="ctr">
              <a:lnSpc>
                <a:spcPct val="125000"/>
              </a:lnSpc>
              <a:spcBef>
                <a:spcPts val="0"/>
              </a:spcBef>
              <a:buNone/>
              <a:defRPr sz="1030"/>
            </a:lvl7pPr>
            <a:lvl8pPr marL="0" indent="0" algn="ctr">
              <a:lnSpc>
                <a:spcPct val="125000"/>
              </a:lnSpc>
              <a:spcBef>
                <a:spcPts val="0"/>
              </a:spcBef>
              <a:buNone/>
              <a:defRPr sz="1030"/>
            </a:lvl8pPr>
            <a:lvl9pPr marL="0" indent="0" algn="ctr">
              <a:lnSpc>
                <a:spcPct val="125000"/>
              </a:lnSpc>
              <a:spcBef>
                <a:spcPts val="0"/>
              </a:spcBef>
              <a:buNone/>
              <a:defRPr sz="1030"/>
            </a:lvl9pPr>
          </a:lstStyle>
          <a:p>
            <a:pPr lvl="0"/>
            <a:r>
              <a:rPr lang="de-DE" dirty="0"/>
              <a:t>Auszeichnung</a:t>
            </a:r>
            <a:endParaRPr lang="en-US" dirty="0"/>
          </a:p>
        </p:txBody>
      </p:sp>
      <p:sp>
        <p:nvSpPr>
          <p:cNvPr id="36" name="Textplatzhalter">
            <a:extLst>
              <a:ext uri="{FF2B5EF4-FFF2-40B4-BE49-F238E27FC236}">
                <a16:creationId xmlns:a16="http://schemas.microsoft.com/office/drawing/2014/main" id="{E9007375-1AB9-4779-BBE7-790E3AD58729}"/>
              </a:ext>
            </a:extLst>
          </p:cNvPr>
          <p:cNvSpPr>
            <a:spLocks noGrp="1"/>
          </p:cNvSpPr>
          <p:nvPr>
            <p:ph type="body" sz="quarter" idx="42" hasCustomPrompt="1"/>
          </p:nvPr>
        </p:nvSpPr>
        <p:spPr>
          <a:xfrm>
            <a:off x="4750863" y="4571837"/>
            <a:ext cx="374175" cy="180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gn="ctr">
              <a:lnSpc>
                <a:spcPct val="100000"/>
              </a:lnSpc>
              <a:spcBef>
                <a:spcPts val="0"/>
              </a:spcBef>
              <a:buFont typeface="Arial" panose="020B0604020202020204" pitchFamily="34" charset="0"/>
              <a:buNone/>
              <a:defRPr sz="1030" b="1" cap="none" baseline="0">
                <a:solidFill>
                  <a:schemeClr val="tx1"/>
                </a:solidFill>
              </a:defRPr>
            </a:lvl1pPr>
            <a:lvl2pPr marL="0" indent="0" algn="ctr">
              <a:lnSpc>
                <a:spcPct val="100000"/>
              </a:lnSpc>
              <a:spcBef>
                <a:spcPts val="0"/>
              </a:spcBef>
              <a:buFont typeface="Arial" panose="020B0604020202020204" pitchFamily="34" charset="0"/>
              <a:buNone/>
              <a:defRPr sz="1030" b="1" baseline="0">
                <a:solidFill>
                  <a:schemeClr val="tx1"/>
                </a:solidFill>
              </a:defRPr>
            </a:lvl2pPr>
            <a:lvl3pPr marL="0" indent="0" algn="ctr">
              <a:lnSpc>
                <a:spcPct val="100000"/>
              </a:lnSpc>
              <a:spcBef>
                <a:spcPts val="0"/>
              </a:spcBef>
              <a:buNone/>
              <a:defRPr sz="1030" b="1" baseline="0">
                <a:solidFill>
                  <a:schemeClr val="tx1"/>
                </a:solidFill>
              </a:defRPr>
            </a:lvl3pPr>
            <a:lvl4pPr marL="0" indent="0" algn="ctr">
              <a:lnSpc>
                <a:spcPct val="100000"/>
              </a:lnSpc>
              <a:spcBef>
                <a:spcPts val="0"/>
              </a:spcBef>
              <a:buNone/>
              <a:defRPr sz="1030" b="1" baseline="0">
                <a:solidFill>
                  <a:schemeClr val="tx1"/>
                </a:solidFill>
              </a:defRPr>
            </a:lvl4pPr>
            <a:lvl5pPr marL="0" indent="0" algn="ctr">
              <a:lnSpc>
                <a:spcPct val="100000"/>
              </a:lnSpc>
              <a:spcBef>
                <a:spcPts val="0"/>
              </a:spcBef>
              <a:buNone/>
              <a:defRPr sz="1030" b="1" baseline="0">
                <a:solidFill>
                  <a:schemeClr val="tx1"/>
                </a:solidFill>
              </a:defRPr>
            </a:lvl5pPr>
            <a:lvl6pPr marL="0" indent="0" algn="ctr">
              <a:lnSpc>
                <a:spcPct val="100000"/>
              </a:lnSpc>
              <a:spcBef>
                <a:spcPts val="0"/>
              </a:spcBef>
              <a:buNone/>
              <a:defRPr sz="1030" b="1" baseline="0">
                <a:solidFill>
                  <a:schemeClr val="tx1"/>
                </a:solidFill>
              </a:defRPr>
            </a:lvl6pPr>
            <a:lvl7pPr marL="0" indent="0" algn="ctr">
              <a:lnSpc>
                <a:spcPct val="100000"/>
              </a:lnSpc>
              <a:spcBef>
                <a:spcPts val="0"/>
              </a:spcBef>
              <a:buNone/>
              <a:defRPr sz="1030" b="1" baseline="0">
                <a:solidFill>
                  <a:schemeClr val="tx1"/>
                </a:solidFill>
              </a:defRPr>
            </a:lvl7pPr>
            <a:lvl8pPr marL="0" indent="0" algn="ctr">
              <a:lnSpc>
                <a:spcPct val="100000"/>
              </a:lnSpc>
              <a:spcBef>
                <a:spcPts val="0"/>
              </a:spcBef>
              <a:buNone/>
              <a:defRPr sz="1030" b="1" baseline="0">
                <a:solidFill>
                  <a:schemeClr val="tx1"/>
                </a:solidFill>
              </a:defRPr>
            </a:lvl8pPr>
            <a:lvl9pPr marL="0" indent="0" algn="ctr">
              <a:lnSpc>
                <a:spcPct val="100000"/>
              </a:lnSpc>
              <a:spcBef>
                <a:spcPts val="0"/>
              </a:spcBef>
              <a:buNone/>
              <a:defRPr sz="1030" b="1" baseline="0">
                <a:solidFill>
                  <a:schemeClr val="tx1"/>
                </a:solidFill>
              </a:defRPr>
            </a:lvl9pPr>
          </a:lstStyle>
          <a:p>
            <a:pPr lvl="0"/>
            <a:r>
              <a:rPr lang="de-DE" dirty="0"/>
              <a:t>Textfeld</a:t>
            </a:r>
            <a:endParaRPr lang="en-US" dirty="0"/>
          </a:p>
        </p:txBody>
      </p:sp>
      <p:sp>
        <p:nvSpPr>
          <p:cNvPr id="37" name="Textplatzhalter 36">
            <a:extLst>
              <a:ext uri="{FF2B5EF4-FFF2-40B4-BE49-F238E27FC236}">
                <a16:creationId xmlns:a16="http://schemas.microsoft.com/office/drawing/2014/main" id="{FE0D5086-56F4-4A41-BF65-4679FB2BF05D}"/>
              </a:ext>
            </a:extLst>
          </p:cNvPr>
          <p:cNvSpPr>
            <a:spLocks noGrp="1"/>
          </p:cNvSpPr>
          <p:nvPr>
            <p:ph type="body" sz="quarter" idx="43" hasCustomPrompt="1"/>
          </p:nvPr>
        </p:nvSpPr>
        <p:spPr>
          <a:xfrm>
            <a:off x="1511300" y="1368424"/>
            <a:ext cx="7596000" cy="359575"/>
          </a:xfrm>
        </p:spPr>
        <p:txBody>
          <a:bodyPr/>
          <a:lstStyle>
            <a:lvl1pPr marL="0" indent="0">
              <a:lnSpc>
                <a:spcPct val="125000"/>
              </a:lnSpc>
              <a:spcBef>
                <a:spcPts val="0"/>
              </a:spcBef>
              <a:buFont typeface="Arial" panose="020B0604020202020204" pitchFamily="34" charset="0"/>
              <a:buNone/>
              <a:defRPr sz="1200"/>
            </a:lvl1pPr>
            <a:lvl2pPr marL="0" indent="0">
              <a:lnSpc>
                <a:spcPct val="125000"/>
              </a:lnSpc>
              <a:spcBef>
                <a:spcPts val="0"/>
              </a:spcBef>
              <a:buFont typeface="Arial" panose="020B0604020202020204" pitchFamily="34" charset="0"/>
              <a:buNone/>
              <a:defRPr sz="1200"/>
            </a:lvl2pPr>
            <a:lvl3pPr marL="0" indent="0">
              <a:lnSpc>
                <a:spcPct val="125000"/>
              </a:lnSpc>
              <a:spcBef>
                <a:spcPts val="0"/>
              </a:spcBef>
              <a:buFont typeface="Arial" panose="020B0604020202020204" pitchFamily="34" charset="0"/>
              <a:buNone/>
              <a:defRPr sz="1200"/>
            </a:lvl3pPr>
            <a:lvl4pPr marL="0" indent="0">
              <a:lnSpc>
                <a:spcPct val="125000"/>
              </a:lnSpc>
              <a:spcBef>
                <a:spcPts val="0"/>
              </a:spcBef>
              <a:buFont typeface="Arial" panose="020B0604020202020204" pitchFamily="34" charset="0"/>
              <a:buNone/>
              <a:defRPr sz="1200"/>
            </a:lvl4pPr>
            <a:lvl5pPr marL="0" indent="0">
              <a:lnSpc>
                <a:spcPct val="125000"/>
              </a:lnSpc>
              <a:spcBef>
                <a:spcPts val="0"/>
              </a:spcBef>
              <a:buNone/>
              <a:defRPr sz="1200"/>
            </a:lvl5pPr>
            <a:lvl6pPr marL="0" indent="0">
              <a:lnSpc>
                <a:spcPct val="125000"/>
              </a:lnSpc>
              <a:spcBef>
                <a:spcPts val="0"/>
              </a:spcBef>
              <a:buNone/>
              <a:defRPr sz="1200"/>
            </a:lvl6pPr>
            <a:lvl7pPr marL="0" indent="0">
              <a:lnSpc>
                <a:spcPct val="125000"/>
              </a:lnSpc>
              <a:spcBef>
                <a:spcPts val="0"/>
              </a:spcBef>
              <a:buNone/>
              <a:defRPr sz="1200"/>
            </a:lvl7pPr>
            <a:lvl8pPr marL="0" indent="0">
              <a:lnSpc>
                <a:spcPct val="125000"/>
              </a:lnSpc>
              <a:spcBef>
                <a:spcPts val="0"/>
              </a:spcBef>
              <a:buNone/>
              <a:defRPr sz="1200"/>
            </a:lvl8pPr>
            <a:lvl9pPr marL="0" indent="0">
              <a:lnSpc>
                <a:spcPct val="125000"/>
              </a:lnSpc>
              <a:spcBef>
                <a:spcPts val="0"/>
              </a:spcBef>
              <a:buNone/>
              <a:defRPr sz="1200"/>
            </a:lvl9pPr>
          </a:lstStyle>
          <a:p>
            <a:pPr lvl="0"/>
            <a:r>
              <a:rPr lang="de-DE" dirty="0"/>
              <a:t>Textfeld</a:t>
            </a:r>
            <a:endParaRPr lang="en-US" dirty="0"/>
          </a:p>
        </p:txBody>
      </p:sp>
      <p:sp>
        <p:nvSpPr>
          <p:cNvPr id="25" name="Foliennummer">
            <a:extLst>
              <a:ext uri="{FF2B5EF4-FFF2-40B4-BE49-F238E27FC236}">
                <a16:creationId xmlns:a16="http://schemas.microsoft.com/office/drawing/2014/main" id="{422DFAB6-D30B-4F33-8673-1FD22E7AAA0E}"/>
              </a:ext>
            </a:extLst>
          </p:cNvPr>
          <p:cNvSpPr>
            <a:spLocks noGrp="1"/>
          </p:cNvSpPr>
          <p:nvPr>
            <p:ph type="sldNum" sz="quarter" idx="4"/>
          </p:nvPr>
        </p:nvSpPr>
        <p:spPr>
          <a:xfrm>
            <a:off x="1511300" y="6066000"/>
            <a:ext cx="540000" cy="144000"/>
          </a:xfrm>
          <a:prstGeom prst="rect">
            <a:avLst/>
          </a:prstGeom>
        </p:spPr>
        <p:txBody>
          <a:bodyPr vert="horz" lIns="0" tIns="0" rIns="0" bIns="0" rtlCol="0" anchor="t" anchorCtr="0">
            <a:noAutofit/>
          </a:bodyPr>
          <a:lstStyle>
            <a:lvl1pPr marL="0" indent="0" algn="l">
              <a:lnSpc>
                <a:spcPct val="100000"/>
              </a:lnSpc>
              <a:spcBef>
                <a:spcPts val="0"/>
              </a:spcBef>
              <a:buFont typeface="Arial" panose="020B0604020202020204" pitchFamily="34" charset="0"/>
              <a:buNone/>
              <a:defRPr sz="700">
                <a:solidFill>
                  <a:schemeClr val="accent1"/>
                </a:solidFill>
                <a:latin typeface="+mn-lt"/>
              </a:defRPr>
            </a:lvl1pPr>
            <a:lvl2pPr marL="0" indent="0" algn="l">
              <a:lnSpc>
                <a:spcPct val="100000"/>
              </a:lnSpc>
              <a:spcBef>
                <a:spcPts val="0"/>
              </a:spcBef>
              <a:defRPr sz="2000">
                <a:latin typeface="+mn-lt"/>
              </a:defRPr>
            </a:lvl2pPr>
            <a:lvl3pPr marL="0" indent="0" algn="l">
              <a:lnSpc>
                <a:spcPct val="100000"/>
              </a:lnSpc>
              <a:spcBef>
                <a:spcPts val="0"/>
              </a:spcBef>
              <a:defRPr sz="2000">
                <a:latin typeface="+mn-lt"/>
              </a:defRPr>
            </a:lvl3pPr>
            <a:lvl4pPr marL="0" indent="0" algn="l">
              <a:lnSpc>
                <a:spcPct val="100000"/>
              </a:lnSpc>
              <a:spcBef>
                <a:spcPts val="0"/>
              </a:spcBef>
              <a:defRPr sz="2000">
                <a:latin typeface="+mn-lt"/>
              </a:defRPr>
            </a:lvl4pPr>
            <a:lvl5pPr marL="0" indent="0" algn="l">
              <a:lnSpc>
                <a:spcPct val="100000"/>
              </a:lnSpc>
              <a:spcBef>
                <a:spcPts val="0"/>
              </a:spcBef>
              <a:defRPr sz="2000">
                <a:latin typeface="+mn-lt"/>
              </a:defRPr>
            </a:lvl5pPr>
            <a:lvl6pPr marL="0" indent="0" algn="l">
              <a:lnSpc>
                <a:spcPct val="100000"/>
              </a:lnSpc>
              <a:spcBef>
                <a:spcPts val="0"/>
              </a:spcBef>
              <a:defRPr sz="2000">
                <a:latin typeface="+mn-lt"/>
              </a:defRPr>
            </a:lvl6pPr>
            <a:lvl7pPr marL="0" indent="0" algn="l">
              <a:lnSpc>
                <a:spcPct val="100000"/>
              </a:lnSpc>
              <a:spcBef>
                <a:spcPts val="0"/>
              </a:spcBef>
              <a:defRPr sz="2000">
                <a:latin typeface="+mn-lt"/>
              </a:defRPr>
            </a:lvl7pPr>
            <a:lvl8pPr marL="0" indent="0" algn="l">
              <a:lnSpc>
                <a:spcPct val="100000"/>
              </a:lnSpc>
              <a:spcBef>
                <a:spcPts val="0"/>
              </a:spcBef>
              <a:defRPr sz="2000">
                <a:latin typeface="+mn-lt"/>
              </a:defRPr>
            </a:lvl8pPr>
            <a:lvl9pPr marL="0" indent="0" algn="l">
              <a:lnSpc>
                <a:spcPct val="100000"/>
              </a:lnSpc>
              <a:spcBef>
                <a:spcPts val="0"/>
              </a:spcBef>
              <a:defRPr sz="2000">
                <a:latin typeface="+mn-lt"/>
              </a:defRPr>
            </a:lvl9pPr>
          </a:lstStyle>
          <a:p>
            <a:fld id="{17DF0C35-F90E-4F35-9297-FFBD5F522684}" type="slidenum">
              <a:rPr lang="de-DE" smtClean="0"/>
              <a:pPr/>
              <a:t>‹Nr.›</a:t>
            </a:fld>
            <a:endParaRPr lang="de-DE" sz="600" dirty="0"/>
          </a:p>
        </p:txBody>
      </p:sp>
    </p:spTree>
    <p:extLst>
      <p:ext uri="{BB962C8B-B14F-4D97-AF65-F5344CB8AC3E}">
        <p14:creationId xmlns:p14="http://schemas.microsoft.com/office/powerpoint/2010/main" val="3100771069"/>
      </p:ext>
    </p:extLst>
  </p:cSld>
  <p:clrMapOvr>
    <a:masterClrMapping/>
  </p:clrMapOvr>
  <p:extLst>
    <p:ext uri="{DCECCB84-F9BA-43D5-87BE-67443E8EF086}">
      <p15:sldGuideLst xmlns:p15="http://schemas.microsoft.com/office/powerpoint/2012/main">
        <p15:guide id="1" orient="horz" pos="272" userDrawn="1">
          <p15:clr>
            <a:srgbClr val="FBAE40"/>
          </p15:clr>
        </p15:guide>
        <p15:guide id="2" orient="horz" pos="1293">
          <p15:clr>
            <a:srgbClr val="FBAE40"/>
          </p15:clr>
        </p15:guide>
        <p15:guide id="3" orient="horz" pos="3674">
          <p15:clr>
            <a:srgbClr val="FBAE40"/>
          </p15:clr>
        </p15:guide>
        <p15:guide id="4" orient="horz" pos="510" userDrawn="1">
          <p15:clr>
            <a:srgbClr val="FBAE40"/>
          </p15:clr>
        </p15:guide>
        <p15:guide id="5" pos="6940">
          <p15:clr>
            <a:srgbClr val="FBAE40"/>
          </p15:clr>
        </p15:guide>
        <p15:guide id="6" pos="952">
          <p15:clr>
            <a:srgbClr val="FBAE40"/>
          </p15:clr>
        </p15:guide>
        <p15:guide id="7" pos="204">
          <p15:clr>
            <a:srgbClr val="FBAE40"/>
          </p15:clr>
        </p15:guide>
        <p15:guide id="8" orient="horz" pos="862" userDrawn="1">
          <p15:clr>
            <a:srgbClr val="FBAE40"/>
          </p15:clr>
        </p15:guide>
        <p15:guide id="9" orient="horz" pos="2427" userDrawn="1">
          <p15:clr>
            <a:srgbClr val="FBAE40"/>
          </p15:clr>
        </p15:guide>
        <p15:guide id="10" orient="horz" pos="25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ndorte">
    <p:bg>
      <p:bgPr>
        <a:solidFill>
          <a:schemeClr val="tx1"/>
        </a:solidFill>
        <a:effectLst/>
      </p:bgPr>
    </p:bg>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4BF39EB8-4C72-45BD-B727-9F725DB7A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0450" y="385632"/>
            <a:ext cx="1036800" cy="723168"/>
          </a:xfrm>
          <a:prstGeom prst="rect">
            <a:avLst/>
          </a:prstGeom>
        </p:spPr>
      </p:pic>
      <p:grpSp>
        <p:nvGrpSpPr>
          <p:cNvPr id="21" name="Regieanweisungen">
            <a:extLst>
              <a:ext uri="{FF2B5EF4-FFF2-40B4-BE49-F238E27FC236}">
                <a16:creationId xmlns:a16="http://schemas.microsoft.com/office/drawing/2014/main" id="{B2E751C7-3C7D-4484-AF3F-4BEFFDDCCFED}"/>
              </a:ext>
            </a:extLst>
          </p:cNvPr>
          <p:cNvGrpSpPr/>
          <p:nvPr userDrawn="1"/>
        </p:nvGrpSpPr>
        <p:grpSpPr>
          <a:xfrm>
            <a:off x="-3128807" y="-434348"/>
            <a:ext cx="18007548" cy="4221297"/>
            <a:chOff x="-771444" y="-72873"/>
            <a:chExt cx="11410372" cy="4033497"/>
          </a:xfrm>
        </p:grpSpPr>
        <p:sp>
          <p:nvSpPr>
            <p:cNvPr id="22" name="Hilfslinien">
              <a:extLst>
                <a:ext uri="{FF2B5EF4-FFF2-40B4-BE49-F238E27FC236}">
                  <a16:creationId xmlns:a16="http://schemas.microsoft.com/office/drawing/2014/main" id="{27761E89-E433-400A-8A82-87A2320C2F08}"/>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23" name="Zurücksetzen">
              <a:extLst>
                <a:ext uri="{FF2B5EF4-FFF2-40B4-BE49-F238E27FC236}">
                  <a16:creationId xmlns:a16="http://schemas.microsoft.com/office/drawing/2014/main" id="{125FAB84-FB63-4B33-94C3-54E02A186E17}"/>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24" name="Layoutwechsel">
              <a:extLst>
                <a:ext uri="{FF2B5EF4-FFF2-40B4-BE49-F238E27FC236}">
                  <a16:creationId xmlns:a16="http://schemas.microsoft.com/office/drawing/2014/main" id="{F9190D52-3156-43E8-8DB3-834A32F43DF0}"/>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25" name="Text // Listenebene erhöhen">
              <a:extLst>
                <a:ext uri="{FF2B5EF4-FFF2-40B4-BE49-F238E27FC236}">
                  <a16:creationId xmlns:a16="http://schemas.microsoft.com/office/drawing/2014/main" id="{FADA2C04-067E-471B-B460-8B001AA6D69E}"/>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26" name="Text // Listenebene verringern">
              <a:extLst>
                <a:ext uri="{FF2B5EF4-FFF2-40B4-BE49-F238E27FC236}">
                  <a16:creationId xmlns:a16="http://schemas.microsoft.com/office/drawing/2014/main" id="{2A39A2D8-7475-4543-BF58-F46AB312C091}"/>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7" name="Listenebenen">
              <a:extLst>
                <a:ext uri="{FF2B5EF4-FFF2-40B4-BE49-F238E27FC236}">
                  <a16:creationId xmlns:a16="http://schemas.microsoft.com/office/drawing/2014/main" id="{61658A08-950A-423B-8F4C-FC35EFA0EAA7}"/>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8" name="Bild // Listenebene verringern">
              <a:extLst>
                <a:ext uri="{FF2B5EF4-FFF2-40B4-BE49-F238E27FC236}">
                  <a16:creationId xmlns:a16="http://schemas.microsoft.com/office/drawing/2014/main" id="{E95E815E-87A4-491A-91CF-2C315BAAEFA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29" name="Bild // Listenebene erhöhen">
              <a:extLst>
                <a:ext uri="{FF2B5EF4-FFF2-40B4-BE49-F238E27FC236}">
                  <a16:creationId xmlns:a16="http://schemas.microsoft.com/office/drawing/2014/main" id="{5480407E-33F0-4A30-AAA3-9EFE406669C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grpSp>
      <p:sp>
        <p:nvSpPr>
          <p:cNvPr id="30" name="URL">
            <a:hlinkClick r:id="rId5"/>
            <a:extLst>
              <a:ext uri="{FF2B5EF4-FFF2-40B4-BE49-F238E27FC236}">
                <a16:creationId xmlns:a16="http://schemas.microsoft.com/office/drawing/2014/main" id="{5B8580A8-79C2-454A-AECA-001BB91FD67F}"/>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solidFill>
                  <a:schemeClr val="bg1"/>
                </a:solidFill>
              </a:rPr>
              <a:t>www.cbh.de</a:t>
            </a:r>
          </a:p>
          <a:p>
            <a:pPr algn="r"/>
            <a:endParaRPr lang="de-DE" b="1" dirty="0">
              <a:solidFill>
                <a:schemeClr val="bg1"/>
              </a:solidFill>
            </a:endParaRPr>
          </a:p>
        </p:txBody>
      </p:sp>
      <p:sp>
        <p:nvSpPr>
          <p:cNvPr id="31" name="Foliennummer">
            <a:extLst>
              <a:ext uri="{FF2B5EF4-FFF2-40B4-BE49-F238E27FC236}">
                <a16:creationId xmlns:a16="http://schemas.microsoft.com/office/drawing/2014/main" id="{E907F932-6974-4C3B-853F-B9499486F287}"/>
              </a:ext>
            </a:extLst>
          </p:cNvPr>
          <p:cNvSpPr>
            <a:spLocks noGrp="1"/>
          </p:cNvSpPr>
          <p:nvPr>
            <p:ph type="sldNum" sz="quarter" idx="4"/>
          </p:nvPr>
        </p:nvSpPr>
        <p:spPr>
          <a:xfrm>
            <a:off x="1511300" y="6066000"/>
            <a:ext cx="540000" cy="144000"/>
          </a:xfrm>
          <a:prstGeom prst="rect">
            <a:avLst/>
          </a:prstGeom>
        </p:spPr>
        <p:txBody>
          <a:bodyPr vert="horz" lIns="0" tIns="0" rIns="0" bIns="0" rtlCol="0" anchor="t" anchorCtr="0">
            <a:noAutofit/>
          </a:bodyPr>
          <a:lstStyle>
            <a:lvl1pPr marL="0" indent="0" algn="l">
              <a:lnSpc>
                <a:spcPct val="100000"/>
              </a:lnSpc>
              <a:spcBef>
                <a:spcPts val="0"/>
              </a:spcBef>
              <a:buFont typeface="Arial" panose="020B0604020202020204" pitchFamily="34" charset="0"/>
              <a:buNone/>
              <a:defRPr sz="700">
                <a:solidFill>
                  <a:schemeClr val="bg1"/>
                </a:solidFill>
                <a:latin typeface="+mn-lt"/>
              </a:defRPr>
            </a:lvl1pPr>
            <a:lvl2pPr marL="0" indent="0" algn="l">
              <a:lnSpc>
                <a:spcPct val="100000"/>
              </a:lnSpc>
              <a:spcBef>
                <a:spcPts val="0"/>
              </a:spcBef>
              <a:defRPr sz="2000">
                <a:latin typeface="+mn-lt"/>
              </a:defRPr>
            </a:lvl2pPr>
            <a:lvl3pPr marL="0" indent="0" algn="l">
              <a:lnSpc>
                <a:spcPct val="100000"/>
              </a:lnSpc>
              <a:spcBef>
                <a:spcPts val="0"/>
              </a:spcBef>
              <a:defRPr sz="2000">
                <a:latin typeface="+mn-lt"/>
              </a:defRPr>
            </a:lvl3pPr>
            <a:lvl4pPr marL="0" indent="0" algn="l">
              <a:lnSpc>
                <a:spcPct val="100000"/>
              </a:lnSpc>
              <a:spcBef>
                <a:spcPts val="0"/>
              </a:spcBef>
              <a:defRPr sz="2000">
                <a:latin typeface="+mn-lt"/>
              </a:defRPr>
            </a:lvl4pPr>
            <a:lvl5pPr marL="0" indent="0" algn="l">
              <a:lnSpc>
                <a:spcPct val="100000"/>
              </a:lnSpc>
              <a:spcBef>
                <a:spcPts val="0"/>
              </a:spcBef>
              <a:defRPr sz="2000">
                <a:latin typeface="+mn-lt"/>
              </a:defRPr>
            </a:lvl5pPr>
            <a:lvl6pPr marL="0" indent="0" algn="l">
              <a:lnSpc>
                <a:spcPct val="100000"/>
              </a:lnSpc>
              <a:spcBef>
                <a:spcPts val="0"/>
              </a:spcBef>
              <a:defRPr sz="2000">
                <a:latin typeface="+mn-lt"/>
              </a:defRPr>
            </a:lvl6pPr>
            <a:lvl7pPr marL="0" indent="0" algn="l">
              <a:lnSpc>
                <a:spcPct val="100000"/>
              </a:lnSpc>
              <a:spcBef>
                <a:spcPts val="0"/>
              </a:spcBef>
              <a:defRPr sz="2000">
                <a:latin typeface="+mn-lt"/>
              </a:defRPr>
            </a:lvl7pPr>
            <a:lvl8pPr marL="0" indent="0" algn="l">
              <a:lnSpc>
                <a:spcPct val="100000"/>
              </a:lnSpc>
              <a:spcBef>
                <a:spcPts val="0"/>
              </a:spcBef>
              <a:defRPr sz="2000">
                <a:latin typeface="+mn-lt"/>
              </a:defRPr>
            </a:lvl8pPr>
            <a:lvl9pPr marL="0" indent="0" algn="l">
              <a:lnSpc>
                <a:spcPct val="100000"/>
              </a:lnSpc>
              <a:spcBef>
                <a:spcPts val="0"/>
              </a:spcBef>
              <a:defRPr sz="2000">
                <a:latin typeface="+mn-lt"/>
              </a:defRPr>
            </a:lvl9pPr>
          </a:lstStyle>
          <a:p>
            <a:fld id="{17DF0C35-F90E-4F35-9297-FFBD5F522684}" type="slidenum">
              <a:rPr lang="de-DE" smtClean="0"/>
              <a:pPr/>
              <a:t>‹Nr.›</a:t>
            </a:fld>
            <a:endParaRPr lang="de-DE" sz="600" dirty="0"/>
          </a:p>
        </p:txBody>
      </p:sp>
      <p:cxnSp>
        <p:nvCxnSpPr>
          <p:cNvPr id="32" name="Linie">
            <a:extLst>
              <a:ext uri="{FF2B5EF4-FFF2-40B4-BE49-F238E27FC236}">
                <a16:creationId xmlns:a16="http://schemas.microsoft.com/office/drawing/2014/main" id="{E5CF5DA6-43D1-489E-ACF3-6322C0FD560C}"/>
              </a:ext>
            </a:extLst>
          </p:cNvPr>
          <p:cNvCxnSpPr/>
          <p:nvPr userDrawn="1"/>
        </p:nvCxnSpPr>
        <p:spPr>
          <a:xfrm>
            <a:off x="1511300" y="5976000"/>
            <a:ext cx="950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ACF626F1-6A71-46D0-B762-A95A80D1E5F4}"/>
              </a:ext>
            </a:extLst>
          </p:cNvPr>
          <p:cNvSpPr txBox="1"/>
          <p:nvPr userDrawn="1"/>
        </p:nvSpPr>
        <p:spPr>
          <a:xfrm>
            <a:off x="1511300" y="1548000"/>
            <a:ext cx="2700000" cy="1260000"/>
          </a:xfrm>
          <a:prstGeom prst="rect">
            <a:avLst/>
          </a:prstGeom>
          <a:noFill/>
        </p:spPr>
        <p:txBody>
          <a:bodyPr wrap="square" lIns="0" tIns="0" rIns="0" bIns="0" rtlCol="0">
            <a:noAutofit/>
          </a:bodyPr>
          <a:lstStyle/>
          <a:p>
            <a:pPr>
              <a:lnSpc>
                <a:spcPct val="150000"/>
              </a:lnSpc>
            </a:pPr>
            <a:r>
              <a:rPr lang="de-DE" sz="1200" cap="all" baseline="0" dirty="0">
                <a:solidFill>
                  <a:schemeClr val="accent1"/>
                </a:solidFill>
              </a:rPr>
              <a:t>CBH KÖLN</a:t>
            </a:r>
          </a:p>
          <a:p>
            <a:pPr>
              <a:lnSpc>
                <a:spcPct val="125000"/>
              </a:lnSpc>
            </a:pPr>
            <a:r>
              <a:rPr lang="de-DE" sz="940" dirty="0">
                <a:solidFill>
                  <a:schemeClr val="bg1"/>
                </a:solidFill>
              </a:rPr>
              <a:t>Cornelius Bartenbach Haesemann &amp; Partner</a:t>
            </a:r>
            <a:br>
              <a:rPr lang="de-DE" sz="940" dirty="0">
                <a:solidFill>
                  <a:schemeClr val="bg1"/>
                </a:solidFill>
              </a:rPr>
            </a:br>
            <a:r>
              <a:rPr lang="de-DE" sz="940" dirty="0">
                <a:solidFill>
                  <a:schemeClr val="bg1"/>
                </a:solidFill>
              </a:rPr>
              <a:t>Partnerschaft von Rechtsanwälten mbB</a:t>
            </a:r>
          </a:p>
          <a:p>
            <a:pPr>
              <a:lnSpc>
                <a:spcPct val="125000"/>
              </a:lnSpc>
            </a:pPr>
            <a:endParaRPr lang="de-DE" sz="940" dirty="0">
              <a:solidFill>
                <a:schemeClr val="bg1"/>
              </a:solidFill>
            </a:endParaRPr>
          </a:p>
          <a:p>
            <a:pPr>
              <a:lnSpc>
                <a:spcPct val="125000"/>
              </a:lnSpc>
            </a:pPr>
            <a:r>
              <a:rPr lang="de-DE" sz="940" dirty="0">
                <a:solidFill>
                  <a:schemeClr val="bg1"/>
                </a:solidFill>
              </a:rPr>
              <a:t>Habsburgerring 24</a:t>
            </a:r>
            <a:br>
              <a:rPr lang="de-DE" sz="940" dirty="0">
                <a:solidFill>
                  <a:schemeClr val="bg1"/>
                </a:solidFill>
              </a:rPr>
            </a:br>
            <a:r>
              <a:rPr lang="de-DE" sz="940" dirty="0">
                <a:solidFill>
                  <a:schemeClr val="bg1"/>
                </a:solidFill>
              </a:rPr>
              <a:t>50674 Köln</a:t>
            </a:r>
          </a:p>
        </p:txBody>
      </p:sp>
      <p:sp>
        <p:nvSpPr>
          <p:cNvPr id="34" name="Textfeld 33">
            <a:extLst>
              <a:ext uri="{FF2B5EF4-FFF2-40B4-BE49-F238E27FC236}">
                <a16:creationId xmlns:a16="http://schemas.microsoft.com/office/drawing/2014/main" id="{DF59CC0A-000B-4DC7-8756-575CB3CF3478}"/>
              </a:ext>
            </a:extLst>
          </p:cNvPr>
          <p:cNvSpPr txBox="1"/>
          <p:nvPr userDrawn="1"/>
        </p:nvSpPr>
        <p:spPr>
          <a:xfrm>
            <a:off x="1512000" y="2844000"/>
            <a:ext cx="378000" cy="0"/>
          </a:xfrm>
          <a:custGeom>
            <a:avLst/>
            <a:gdLst>
              <a:gd name="connsiteX0" fmla="*/ 0 w 3236495"/>
              <a:gd name="connsiteY0" fmla="*/ 0 h 276999"/>
              <a:gd name="connsiteX1" fmla="*/ 3236495 w 3236495"/>
              <a:gd name="connsiteY1" fmla="*/ 0 h 276999"/>
              <a:gd name="connsiteX2" fmla="*/ 3236495 w 3236495"/>
              <a:gd name="connsiteY2" fmla="*/ 276999 h 276999"/>
              <a:gd name="connsiteX3" fmla="*/ 0 w 3236495"/>
              <a:gd name="connsiteY3" fmla="*/ 276999 h 276999"/>
              <a:gd name="connsiteX4" fmla="*/ 0 w 3236495"/>
              <a:gd name="connsiteY4" fmla="*/ 0 h 276999"/>
              <a:gd name="connsiteX0" fmla="*/ 0 w 3236495"/>
              <a:gd name="connsiteY0" fmla="*/ 276999 h 368439"/>
              <a:gd name="connsiteX1" fmla="*/ 0 w 3236495"/>
              <a:gd name="connsiteY1" fmla="*/ 0 h 368439"/>
              <a:gd name="connsiteX2" fmla="*/ 3236495 w 3236495"/>
              <a:gd name="connsiteY2" fmla="*/ 0 h 368439"/>
              <a:gd name="connsiteX3" fmla="*/ 3236495 w 3236495"/>
              <a:gd name="connsiteY3" fmla="*/ 276999 h 368439"/>
              <a:gd name="connsiteX4" fmla="*/ 91440 w 3236495"/>
              <a:gd name="connsiteY4" fmla="*/ 368439 h 368439"/>
              <a:gd name="connsiteX0" fmla="*/ 0 w 3236495"/>
              <a:gd name="connsiteY0" fmla="*/ 276999 h 276999"/>
              <a:gd name="connsiteX1" fmla="*/ 0 w 3236495"/>
              <a:gd name="connsiteY1" fmla="*/ 0 h 276999"/>
              <a:gd name="connsiteX2" fmla="*/ 3236495 w 3236495"/>
              <a:gd name="connsiteY2" fmla="*/ 0 h 276999"/>
              <a:gd name="connsiteX3" fmla="*/ 3236495 w 3236495"/>
              <a:gd name="connsiteY3" fmla="*/ 276999 h 276999"/>
              <a:gd name="connsiteX0" fmla="*/ 0 w 3236495"/>
              <a:gd name="connsiteY0" fmla="*/ 276999 h 276999"/>
              <a:gd name="connsiteX1" fmla="*/ 0 w 3236495"/>
              <a:gd name="connsiteY1" fmla="*/ 0 h 276999"/>
              <a:gd name="connsiteX2" fmla="*/ 3236495 w 3236495"/>
              <a:gd name="connsiteY2" fmla="*/ 0 h 276999"/>
              <a:gd name="connsiteX0" fmla="*/ 0 w 3236495"/>
              <a:gd name="connsiteY0" fmla="*/ 0 h 0"/>
              <a:gd name="connsiteX1" fmla="*/ 3236495 w 3236495"/>
              <a:gd name="connsiteY1" fmla="*/ 0 h 0"/>
            </a:gdLst>
            <a:ahLst/>
            <a:cxnLst>
              <a:cxn ang="0">
                <a:pos x="connsiteX0" y="connsiteY0"/>
              </a:cxn>
              <a:cxn ang="0">
                <a:pos x="connsiteX1" y="connsiteY1"/>
              </a:cxn>
            </a:cxnLst>
            <a:rect l="l" t="t" r="r" b="b"/>
            <a:pathLst>
              <a:path w="3236495">
                <a:moveTo>
                  <a:pt x="0" y="0"/>
                </a:moveTo>
                <a:lnTo>
                  <a:pt x="3236495" y="0"/>
                </a:lnTo>
              </a:path>
            </a:pathLst>
          </a:custGeom>
          <a:noFill/>
          <a:ln w="19050">
            <a:solidFill>
              <a:schemeClr val="accent1"/>
            </a:solidFill>
          </a:ln>
        </p:spPr>
        <p:txBody>
          <a:bodyPr wrap="none" lIns="0" tIns="54000" rIns="0" bIns="0" rtlCol="0">
            <a:noAutofit/>
          </a:bodyPr>
          <a:lstStyle/>
          <a:p>
            <a:pPr>
              <a:lnSpc>
                <a:spcPct val="125000"/>
              </a:lnSpc>
              <a:tabLst>
                <a:tab pos="90000" algn="l"/>
              </a:tabLst>
            </a:pPr>
            <a:r>
              <a:rPr lang="de-DE" sz="940" baseline="0" dirty="0">
                <a:solidFill>
                  <a:schemeClr val="bg1"/>
                </a:solidFill>
              </a:rPr>
              <a:t>T	+49 221 95 190-0</a:t>
            </a:r>
            <a:br>
              <a:rPr lang="de-DE" sz="940" baseline="0" dirty="0">
                <a:solidFill>
                  <a:schemeClr val="bg1"/>
                </a:solidFill>
              </a:rPr>
            </a:br>
            <a:r>
              <a:rPr lang="de-DE" sz="940" baseline="0" dirty="0">
                <a:solidFill>
                  <a:schemeClr val="bg1"/>
                </a:solidFill>
              </a:rPr>
              <a:t>F	+49 221 95 190-90</a:t>
            </a:r>
            <a:br>
              <a:rPr lang="de-DE" sz="940" baseline="0" dirty="0">
                <a:solidFill>
                  <a:schemeClr val="bg1"/>
                </a:solidFill>
              </a:rPr>
            </a:br>
            <a:r>
              <a:rPr lang="de-DE" sz="940" baseline="0" dirty="0">
                <a:solidFill>
                  <a:schemeClr val="bg1"/>
                </a:solidFill>
              </a:rPr>
              <a:t>E	koeln@cbh.de</a:t>
            </a:r>
          </a:p>
        </p:txBody>
      </p:sp>
      <p:sp>
        <p:nvSpPr>
          <p:cNvPr id="35" name="Textfeld 34">
            <a:extLst>
              <a:ext uri="{FF2B5EF4-FFF2-40B4-BE49-F238E27FC236}">
                <a16:creationId xmlns:a16="http://schemas.microsoft.com/office/drawing/2014/main" id="{26A1080C-C34D-4CE2-8234-0B59530145D3}"/>
              </a:ext>
            </a:extLst>
          </p:cNvPr>
          <p:cNvSpPr txBox="1"/>
          <p:nvPr userDrawn="1"/>
        </p:nvSpPr>
        <p:spPr>
          <a:xfrm>
            <a:off x="4914275" y="1548000"/>
            <a:ext cx="2700000" cy="1260000"/>
          </a:xfrm>
          <a:prstGeom prst="rect">
            <a:avLst/>
          </a:prstGeom>
          <a:noFill/>
        </p:spPr>
        <p:txBody>
          <a:bodyPr wrap="square" lIns="0" tIns="0" rIns="0" bIns="0" rtlCol="0">
            <a:noAutofit/>
          </a:bodyPr>
          <a:lstStyle/>
          <a:p>
            <a:pPr>
              <a:lnSpc>
                <a:spcPct val="150000"/>
              </a:lnSpc>
            </a:pPr>
            <a:r>
              <a:rPr lang="de-DE" sz="1200" cap="all" baseline="0" dirty="0">
                <a:solidFill>
                  <a:schemeClr val="accent1"/>
                </a:solidFill>
              </a:rPr>
              <a:t>CBH BERLIN</a:t>
            </a:r>
          </a:p>
          <a:p>
            <a:pPr>
              <a:lnSpc>
                <a:spcPct val="125000"/>
              </a:lnSpc>
            </a:pPr>
            <a:r>
              <a:rPr lang="de-DE" sz="940" dirty="0">
                <a:solidFill>
                  <a:schemeClr val="bg1"/>
                </a:solidFill>
              </a:rPr>
              <a:t>Cornelius Bartenbach Haesemann &amp; Partner</a:t>
            </a:r>
            <a:br>
              <a:rPr lang="de-DE" sz="940" dirty="0">
                <a:solidFill>
                  <a:schemeClr val="bg1"/>
                </a:solidFill>
              </a:rPr>
            </a:br>
            <a:r>
              <a:rPr lang="de-DE" sz="940" dirty="0">
                <a:solidFill>
                  <a:schemeClr val="bg1"/>
                </a:solidFill>
              </a:rPr>
              <a:t>Partnerschaft von Rechtsanwälten mbB</a:t>
            </a:r>
          </a:p>
          <a:p>
            <a:pPr>
              <a:lnSpc>
                <a:spcPct val="125000"/>
              </a:lnSpc>
            </a:pPr>
            <a:endParaRPr lang="de-DE" sz="940" dirty="0">
              <a:solidFill>
                <a:schemeClr val="bg1"/>
              </a:solidFill>
            </a:endParaRPr>
          </a:p>
          <a:p>
            <a:pPr>
              <a:lnSpc>
                <a:spcPct val="125000"/>
              </a:lnSpc>
            </a:pPr>
            <a:r>
              <a:rPr lang="de-DE" sz="940" dirty="0">
                <a:solidFill>
                  <a:schemeClr val="bg1"/>
                </a:solidFill>
              </a:rPr>
              <a:t>Franklinstraße 28/29</a:t>
            </a:r>
            <a:br>
              <a:rPr lang="de-DE" sz="940" dirty="0">
                <a:solidFill>
                  <a:schemeClr val="bg1"/>
                </a:solidFill>
              </a:rPr>
            </a:br>
            <a:r>
              <a:rPr lang="de-DE" sz="940" dirty="0">
                <a:solidFill>
                  <a:schemeClr val="bg1"/>
                </a:solidFill>
              </a:rPr>
              <a:t>10587 Berlin</a:t>
            </a:r>
          </a:p>
        </p:txBody>
      </p:sp>
      <p:sp>
        <p:nvSpPr>
          <p:cNvPr id="36" name="Textfeld 35">
            <a:extLst>
              <a:ext uri="{FF2B5EF4-FFF2-40B4-BE49-F238E27FC236}">
                <a16:creationId xmlns:a16="http://schemas.microsoft.com/office/drawing/2014/main" id="{C4EBDF9F-7C4A-4433-9F07-8B61E209F3EB}"/>
              </a:ext>
            </a:extLst>
          </p:cNvPr>
          <p:cNvSpPr txBox="1"/>
          <p:nvPr userDrawn="1"/>
        </p:nvSpPr>
        <p:spPr>
          <a:xfrm>
            <a:off x="4914000" y="2844000"/>
            <a:ext cx="378000" cy="0"/>
          </a:xfrm>
          <a:custGeom>
            <a:avLst/>
            <a:gdLst>
              <a:gd name="connsiteX0" fmla="*/ 0 w 3236495"/>
              <a:gd name="connsiteY0" fmla="*/ 0 h 276999"/>
              <a:gd name="connsiteX1" fmla="*/ 3236495 w 3236495"/>
              <a:gd name="connsiteY1" fmla="*/ 0 h 276999"/>
              <a:gd name="connsiteX2" fmla="*/ 3236495 w 3236495"/>
              <a:gd name="connsiteY2" fmla="*/ 276999 h 276999"/>
              <a:gd name="connsiteX3" fmla="*/ 0 w 3236495"/>
              <a:gd name="connsiteY3" fmla="*/ 276999 h 276999"/>
              <a:gd name="connsiteX4" fmla="*/ 0 w 3236495"/>
              <a:gd name="connsiteY4" fmla="*/ 0 h 276999"/>
              <a:gd name="connsiteX0" fmla="*/ 0 w 3236495"/>
              <a:gd name="connsiteY0" fmla="*/ 276999 h 368439"/>
              <a:gd name="connsiteX1" fmla="*/ 0 w 3236495"/>
              <a:gd name="connsiteY1" fmla="*/ 0 h 368439"/>
              <a:gd name="connsiteX2" fmla="*/ 3236495 w 3236495"/>
              <a:gd name="connsiteY2" fmla="*/ 0 h 368439"/>
              <a:gd name="connsiteX3" fmla="*/ 3236495 w 3236495"/>
              <a:gd name="connsiteY3" fmla="*/ 276999 h 368439"/>
              <a:gd name="connsiteX4" fmla="*/ 91440 w 3236495"/>
              <a:gd name="connsiteY4" fmla="*/ 368439 h 368439"/>
              <a:gd name="connsiteX0" fmla="*/ 0 w 3236495"/>
              <a:gd name="connsiteY0" fmla="*/ 276999 h 276999"/>
              <a:gd name="connsiteX1" fmla="*/ 0 w 3236495"/>
              <a:gd name="connsiteY1" fmla="*/ 0 h 276999"/>
              <a:gd name="connsiteX2" fmla="*/ 3236495 w 3236495"/>
              <a:gd name="connsiteY2" fmla="*/ 0 h 276999"/>
              <a:gd name="connsiteX3" fmla="*/ 3236495 w 3236495"/>
              <a:gd name="connsiteY3" fmla="*/ 276999 h 276999"/>
              <a:gd name="connsiteX0" fmla="*/ 0 w 3236495"/>
              <a:gd name="connsiteY0" fmla="*/ 276999 h 276999"/>
              <a:gd name="connsiteX1" fmla="*/ 0 w 3236495"/>
              <a:gd name="connsiteY1" fmla="*/ 0 h 276999"/>
              <a:gd name="connsiteX2" fmla="*/ 3236495 w 3236495"/>
              <a:gd name="connsiteY2" fmla="*/ 0 h 276999"/>
              <a:gd name="connsiteX0" fmla="*/ 0 w 3236495"/>
              <a:gd name="connsiteY0" fmla="*/ 0 h 0"/>
              <a:gd name="connsiteX1" fmla="*/ 3236495 w 3236495"/>
              <a:gd name="connsiteY1" fmla="*/ 0 h 0"/>
            </a:gdLst>
            <a:ahLst/>
            <a:cxnLst>
              <a:cxn ang="0">
                <a:pos x="connsiteX0" y="connsiteY0"/>
              </a:cxn>
              <a:cxn ang="0">
                <a:pos x="connsiteX1" y="connsiteY1"/>
              </a:cxn>
            </a:cxnLst>
            <a:rect l="l" t="t" r="r" b="b"/>
            <a:pathLst>
              <a:path w="3236495">
                <a:moveTo>
                  <a:pt x="0" y="0"/>
                </a:moveTo>
                <a:lnTo>
                  <a:pt x="3236495" y="0"/>
                </a:lnTo>
              </a:path>
            </a:pathLst>
          </a:custGeom>
          <a:noFill/>
          <a:ln w="19050">
            <a:solidFill>
              <a:schemeClr val="accent1"/>
            </a:solidFill>
          </a:ln>
        </p:spPr>
        <p:txBody>
          <a:bodyPr wrap="none" lIns="0" tIns="54000" rIns="0" bIns="0" rtlCol="0">
            <a:noAutofit/>
          </a:bodyPr>
          <a:lstStyle/>
          <a:p>
            <a:pPr>
              <a:lnSpc>
                <a:spcPct val="125000"/>
              </a:lnSpc>
              <a:tabLst>
                <a:tab pos="90000" algn="l"/>
              </a:tabLst>
            </a:pPr>
            <a:r>
              <a:rPr lang="de-DE" sz="940" baseline="0" dirty="0">
                <a:solidFill>
                  <a:schemeClr val="bg1"/>
                </a:solidFill>
              </a:rPr>
              <a:t>T	+49 30 21 300 221-80</a:t>
            </a:r>
            <a:br>
              <a:rPr lang="de-DE" sz="940" baseline="0" dirty="0">
                <a:solidFill>
                  <a:schemeClr val="bg1"/>
                </a:solidFill>
              </a:rPr>
            </a:br>
            <a:r>
              <a:rPr lang="de-DE" sz="940" baseline="0" dirty="0">
                <a:solidFill>
                  <a:schemeClr val="bg1"/>
                </a:solidFill>
              </a:rPr>
              <a:t>F	+49 30 21 300 221-99</a:t>
            </a:r>
            <a:br>
              <a:rPr lang="de-DE" sz="940" baseline="0" dirty="0">
                <a:solidFill>
                  <a:schemeClr val="bg1"/>
                </a:solidFill>
              </a:rPr>
            </a:br>
            <a:r>
              <a:rPr lang="de-DE" sz="940" baseline="0" dirty="0">
                <a:solidFill>
                  <a:schemeClr val="bg1"/>
                </a:solidFill>
              </a:rPr>
              <a:t>E	berlin@cbh.de</a:t>
            </a:r>
          </a:p>
        </p:txBody>
      </p:sp>
      <p:sp>
        <p:nvSpPr>
          <p:cNvPr id="39" name="Textfeld 38">
            <a:extLst>
              <a:ext uri="{FF2B5EF4-FFF2-40B4-BE49-F238E27FC236}">
                <a16:creationId xmlns:a16="http://schemas.microsoft.com/office/drawing/2014/main" id="{E3608C74-4D5D-4708-8B8A-19868723B2BD}"/>
              </a:ext>
            </a:extLst>
          </p:cNvPr>
          <p:cNvSpPr txBox="1"/>
          <p:nvPr userDrawn="1"/>
        </p:nvSpPr>
        <p:spPr>
          <a:xfrm>
            <a:off x="4914275" y="3672175"/>
            <a:ext cx="2789778" cy="1260000"/>
          </a:xfrm>
          <a:prstGeom prst="rect">
            <a:avLst/>
          </a:prstGeom>
          <a:noFill/>
        </p:spPr>
        <p:txBody>
          <a:bodyPr wrap="square" lIns="0" tIns="0" rIns="0" bIns="0" rtlCol="0">
            <a:noAutofit/>
          </a:bodyPr>
          <a:lstStyle/>
          <a:p>
            <a:pPr>
              <a:lnSpc>
                <a:spcPct val="150000"/>
              </a:lnSpc>
            </a:pPr>
            <a:r>
              <a:rPr lang="de-DE" sz="1200" cap="all" baseline="0" dirty="0">
                <a:solidFill>
                  <a:schemeClr val="accent1"/>
                </a:solidFill>
              </a:rPr>
              <a:t>CBH HAMBURG</a:t>
            </a:r>
          </a:p>
          <a:p>
            <a:pPr>
              <a:lnSpc>
                <a:spcPct val="125000"/>
              </a:lnSpc>
            </a:pPr>
            <a:r>
              <a:rPr lang="de-DE" sz="940" dirty="0">
                <a:solidFill>
                  <a:schemeClr val="bg1"/>
                </a:solidFill>
              </a:rPr>
              <a:t>Der Standort Hamburg wird betrieben von der VON SCHULTZ Rechtsanwaltskanzlei</a:t>
            </a:r>
          </a:p>
          <a:p>
            <a:pPr>
              <a:lnSpc>
                <a:spcPct val="125000"/>
              </a:lnSpc>
            </a:pPr>
            <a:endParaRPr lang="de-DE" sz="940" dirty="0">
              <a:solidFill>
                <a:schemeClr val="bg1"/>
              </a:solidFill>
            </a:endParaRPr>
          </a:p>
          <a:p>
            <a:pPr>
              <a:lnSpc>
                <a:spcPct val="125000"/>
              </a:lnSpc>
            </a:pPr>
            <a:r>
              <a:rPr lang="de-DE" sz="940" dirty="0">
                <a:solidFill>
                  <a:schemeClr val="bg1"/>
                </a:solidFill>
              </a:rPr>
              <a:t>Tesdorpfstraße 8</a:t>
            </a:r>
          </a:p>
          <a:p>
            <a:pPr>
              <a:lnSpc>
                <a:spcPct val="125000"/>
              </a:lnSpc>
            </a:pPr>
            <a:r>
              <a:rPr lang="de-DE" sz="940" dirty="0">
                <a:solidFill>
                  <a:schemeClr val="bg1"/>
                </a:solidFill>
              </a:rPr>
              <a:t>20148 Hamburg</a:t>
            </a:r>
          </a:p>
        </p:txBody>
      </p:sp>
      <p:sp>
        <p:nvSpPr>
          <p:cNvPr id="40" name="Textfeld 39">
            <a:extLst>
              <a:ext uri="{FF2B5EF4-FFF2-40B4-BE49-F238E27FC236}">
                <a16:creationId xmlns:a16="http://schemas.microsoft.com/office/drawing/2014/main" id="{5E438660-6DD5-4D97-8FF1-8F02E80F1F24}"/>
              </a:ext>
            </a:extLst>
          </p:cNvPr>
          <p:cNvSpPr txBox="1"/>
          <p:nvPr userDrawn="1"/>
        </p:nvSpPr>
        <p:spPr>
          <a:xfrm>
            <a:off x="4914975" y="4968175"/>
            <a:ext cx="378000" cy="0"/>
          </a:xfrm>
          <a:custGeom>
            <a:avLst/>
            <a:gdLst>
              <a:gd name="connsiteX0" fmla="*/ 0 w 3236495"/>
              <a:gd name="connsiteY0" fmla="*/ 0 h 276999"/>
              <a:gd name="connsiteX1" fmla="*/ 3236495 w 3236495"/>
              <a:gd name="connsiteY1" fmla="*/ 0 h 276999"/>
              <a:gd name="connsiteX2" fmla="*/ 3236495 w 3236495"/>
              <a:gd name="connsiteY2" fmla="*/ 276999 h 276999"/>
              <a:gd name="connsiteX3" fmla="*/ 0 w 3236495"/>
              <a:gd name="connsiteY3" fmla="*/ 276999 h 276999"/>
              <a:gd name="connsiteX4" fmla="*/ 0 w 3236495"/>
              <a:gd name="connsiteY4" fmla="*/ 0 h 276999"/>
              <a:gd name="connsiteX0" fmla="*/ 0 w 3236495"/>
              <a:gd name="connsiteY0" fmla="*/ 276999 h 368439"/>
              <a:gd name="connsiteX1" fmla="*/ 0 w 3236495"/>
              <a:gd name="connsiteY1" fmla="*/ 0 h 368439"/>
              <a:gd name="connsiteX2" fmla="*/ 3236495 w 3236495"/>
              <a:gd name="connsiteY2" fmla="*/ 0 h 368439"/>
              <a:gd name="connsiteX3" fmla="*/ 3236495 w 3236495"/>
              <a:gd name="connsiteY3" fmla="*/ 276999 h 368439"/>
              <a:gd name="connsiteX4" fmla="*/ 91440 w 3236495"/>
              <a:gd name="connsiteY4" fmla="*/ 368439 h 368439"/>
              <a:gd name="connsiteX0" fmla="*/ 0 w 3236495"/>
              <a:gd name="connsiteY0" fmla="*/ 276999 h 276999"/>
              <a:gd name="connsiteX1" fmla="*/ 0 w 3236495"/>
              <a:gd name="connsiteY1" fmla="*/ 0 h 276999"/>
              <a:gd name="connsiteX2" fmla="*/ 3236495 w 3236495"/>
              <a:gd name="connsiteY2" fmla="*/ 0 h 276999"/>
              <a:gd name="connsiteX3" fmla="*/ 3236495 w 3236495"/>
              <a:gd name="connsiteY3" fmla="*/ 276999 h 276999"/>
              <a:gd name="connsiteX0" fmla="*/ 0 w 3236495"/>
              <a:gd name="connsiteY0" fmla="*/ 276999 h 276999"/>
              <a:gd name="connsiteX1" fmla="*/ 0 w 3236495"/>
              <a:gd name="connsiteY1" fmla="*/ 0 h 276999"/>
              <a:gd name="connsiteX2" fmla="*/ 3236495 w 3236495"/>
              <a:gd name="connsiteY2" fmla="*/ 0 h 276999"/>
              <a:gd name="connsiteX0" fmla="*/ 0 w 3236495"/>
              <a:gd name="connsiteY0" fmla="*/ 0 h 0"/>
              <a:gd name="connsiteX1" fmla="*/ 3236495 w 3236495"/>
              <a:gd name="connsiteY1" fmla="*/ 0 h 0"/>
            </a:gdLst>
            <a:ahLst/>
            <a:cxnLst>
              <a:cxn ang="0">
                <a:pos x="connsiteX0" y="connsiteY0"/>
              </a:cxn>
              <a:cxn ang="0">
                <a:pos x="connsiteX1" y="connsiteY1"/>
              </a:cxn>
            </a:cxnLst>
            <a:rect l="l" t="t" r="r" b="b"/>
            <a:pathLst>
              <a:path w="3236495">
                <a:moveTo>
                  <a:pt x="0" y="0"/>
                </a:moveTo>
                <a:lnTo>
                  <a:pt x="3236495" y="0"/>
                </a:lnTo>
              </a:path>
            </a:pathLst>
          </a:custGeom>
          <a:noFill/>
          <a:ln w="19050">
            <a:solidFill>
              <a:schemeClr val="accent1"/>
            </a:solidFill>
          </a:ln>
        </p:spPr>
        <p:txBody>
          <a:bodyPr wrap="none" lIns="0" tIns="54000" rIns="0" bIns="0" rtlCol="0">
            <a:noAutofit/>
          </a:bodyPr>
          <a:lstStyle/>
          <a:p>
            <a:pPr>
              <a:lnSpc>
                <a:spcPct val="125000"/>
              </a:lnSpc>
              <a:tabLst>
                <a:tab pos="90000" algn="l"/>
              </a:tabLst>
            </a:pPr>
            <a:r>
              <a:rPr lang="de-DE" sz="940" baseline="0" dirty="0">
                <a:solidFill>
                  <a:schemeClr val="bg1"/>
                </a:solidFill>
              </a:rPr>
              <a:t>T	+49 40 4142 99-0</a:t>
            </a:r>
            <a:br>
              <a:rPr lang="de-DE" sz="940" baseline="0" dirty="0">
                <a:solidFill>
                  <a:schemeClr val="bg1"/>
                </a:solidFill>
              </a:rPr>
            </a:br>
            <a:r>
              <a:rPr lang="de-DE" sz="940" baseline="0" dirty="0">
                <a:solidFill>
                  <a:schemeClr val="bg1"/>
                </a:solidFill>
              </a:rPr>
              <a:t>F	+49 40 4142 99-22</a:t>
            </a:r>
            <a:br>
              <a:rPr lang="de-DE" sz="940" baseline="0" dirty="0">
                <a:solidFill>
                  <a:schemeClr val="bg1"/>
                </a:solidFill>
              </a:rPr>
            </a:br>
            <a:r>
              <a:rPr lang="de-DE" sz="940" baseline="0" dirty="0">
                <a:solidFill>
                  <a:schemeClr val="bg1"/>
                </a:solidFill>
              </a:rPr>
              <a:t>E	hamburg@cbh.de</a:t>
            </a:r>
          </a:p>
        </p:txBody>
      </p:sp>
      <p:sp>
        <p:nvSpPr>
          <p:cNvPr id="41" name="Textfeld 40">
            <a:extLst>
              <a:ext uri="{FF2B5EF4-FFF2-40B4-BE49-F238E27FC236}">
                <a16:creationId xmlns:a16="http://schemas.microsoft.com/office/drawing/2014/main" id="{AD109730-A2E1-4373-A897-0EE3C51C2CC1}"/>
              </a:ext>
            </a:extLst>
          </p:cNvPr>
          <p:cNvSpPr txBox="1"/>
          <p:nvPr userDrawn="1"/>
        </p:nvSpPr>
        <p:spPr>
          <a:xfrm>
            <a:off x="1512275" y="3672175"/>
            <a:ext cx="2700000" cy="1260000"/>
          </a:xfrm>
          <a:prstGeom prst="rect">
            <a:avLst/>
          </a:prstGeom>
          <a:noFill/>
        </p:spPr>
        <p:txBody>
          <a:bodyPr wrap="square" lIns="0" tIns="0" rIns="0" bIns="0" rtlCol="0">
            <a:noAutofit/>
          </a:bodyPr>
          <a:lstStyle/>
          <a:p>
            <a:pPr>
              <a:lnSpc>
                <a:spcPct val="150000"/>
              </a:lnSpc>
            </a:pPr>
            <a:r>
              <a:rPr lang="de-DE" sz="1200" cap="all" baseline="0" dirty="0">
                <a:solidFill>
                  <a:schemeClr val="accent1"/>
                </a:solidFill>
              </a:rPr>
              <a:t>CBH MÜNCHEN</a:t>
            </a:r>
          </a:p>
          <a:p>
            <a:pPr>
              <a:lnSpc>
                <a:spcPct val="125000"/>
              </a:lnSpc>
            </a:pPr>
            <a:r>
              <a:rPr lang="de-DE" sz="940" dirty="0">
                <a:solidFill>
                  <a:schemeClr val="bg1"/>
                </a:solidFill>
              </a:rPr>
              <a:t>Cornelius Bartenbach Haesemann &amp; Partner</a:t>
            </a:r>
            <a:br>
              <a:rPr lang="de-DE" sz="940" dirty="0">
                <a:solidFill>
                  <a:schemeClr val="bg1"/>
                </a:solidFill>
              </a:rPr>
            </a:br>
            <a:r>
              <a:rPr lang="de-DE" sz="940" dirty="0">
                <a:solidFill>
                  <a:schemeClr val="bg1"/>
                </a:solidFill>
              </a:rPr>
              <a:t>Partnerschaft von Rechtsanwälten mbB</a:t>
            </a:r>
          </a:p>
          <a:p>
            <a:pPr>
              <a:lnSpc>
                <a:spcPct val="125000"/>
              </a:lnSpc>
            </a:pPr>
            <a:endParaRPr lang="de-DE" sz="940" dirty="0">
              <a:solidFill>
                <a:schemeClr val="bg1"/>
              </a:solidFill>
            </a:endParaRPr>
          </a:p>
          <a:p>
            <a:pPr>
              <a:lnSpc>
                <a:spcPct val="125000"/>
              </a:lnSpc>
            </a:pPr>
            <a:r>
              <a:rPr lang="de-DE" sz="940" dirty="0">
                <a:solidFill>
                  <a:schemeClr val="bg1"/>
                </a:solidFill>
              </a:rPr>
              <a:t>Ismaninger Straße 65a</a:t>
            </a:r>
            <a:br>
              <a:rPr lang="de-DE" sz="940" dirty="0">
                <a:solidFill>
                  <a:schemeClr val="bg1"/>
                </a:solidFill>
              </a:rPr>
            </a:br>
            <a:r>
              <a:rPr lang="de-DE" sz="940" dirty="0">
                <a:solidFill>
                  <a:schemeClr val="bg1"/>
                </a:solidFill>
              </a:rPr>
              <a:t>81675 München</a:t>
            </a:r>
          </a:p>
        </p:txBody>
      </p:sp>
      <p:sp>
        <p:nvSpPr>
          <p:cNvPr id="42" name="Textfeld 41">
            <a:extLst>
              <a:ext uri="{FF2B5EF4-FFF2-40B4-BE49-F238E27FC236}">
                <a16:creationId xmlns:a16="http://schemas.microsoft.com/office/drawing/2014/main" id="{FAAA95CE-09E1-4F5A-A30E-39260FBB404B}"/>
              </a:ext>
            </a:extLst>
          </p:cNvPr>
          <p:cNvSpPr txBox="1"/>
          <p:nvPr userDrawn="1"/>
        </p:nvSpPr>
        <p:spPr>
          <a:xfrm>
            <a:off x="1512000" y="4968175"/>
            <a:ext cx="378000" cy="0"/>
          </a:xfrm>
          <a:custGeom>
            <a:avLst/>
            <a:gdLst>
              <a:gd name="connsiteX0" fmla="*/ 0 w 3236495"/>
              <a:gd name="connsiteY0" fmla="*/ 0 h 276999"/>
              <a:gd name="connsiteX1" fmla="*/ 3236495 w 3236495"/>
              <a:gd name="connsiteY1" fmla="*/ 0 h 276999"/>
              <a:gd name="connsiteX2" fmla="*/ 3236495 w 3236495"/>
              <a:gd name="connsiteY2" fmla="*/ 276999 h 276999"/>
              <a:gd name="connsiteX3" fmla="*/ 0 w 3236495"/>
              <a:gd name="connsiteY3" fmla="*/ 276999 h 276999"/>
              <a:gd name="connsiteX4" fmla="*/ 0 w 3236495"/>
              <a:gd name="connsiteY4" fmla="*/ 0 h 276999"/>
              <a:gd name="connsiteX0" fmla="*/ 0 w 3236495"/>
              <a:gd name="connsiteY0" fmla="*/ 276999 h 368439"/>
              <a:gd name="connsiteX1" fmla="*/ 0 w 3236495"/>
              <a:gd name="connsiteY1" fmla="*/ 0 h 368439"/>
              <a:gd name="connsiteX2" fmla="*/ 3236495 w 3236495"/>
              <a:gd name="connsiteY2" fmla="*/ 0 h 368439"/>
              <a:gd name="connsiteX3" fmla="*/ 3236495 w 3236495"/>
              <a:gd name="connsiteY3" fmla="*/ 276999 h 368439"/>
              <a:gd name="connsiteX4" fmla="*/ 91440 w 3236495"/>
              <a:gd name="connsiteY4" fmla="*/ 368439 h 368439"/>
              <a:gd name="connsiteX0" fmla="*/ 0 w 3236495"/>
              <a:gd name="connsiteY0" fmla="*/ 276999 h 276999"/>
              <a:gd name="connsiteX1" fmla="*/ 0 w 3236495"/>
              <a:gd name="connsiteY1" fmla="*/ 0 h 276999"/>
              <a:gd name="connsiteX2" fmla="*/ 3236495 w 3236495"/>
              <a:gd name="connsiteY2" fmla="*/ 0 h 276999"/>
              <a:gd name="connsiteX3" fmla="*/ 3236495 w 3236495"/>
              <a:gd name="connsiteY3" fmla="*/ 276999 h 276999"/>
              <a:gd name="connsiteX0" fmla="*/ 0 w 3236495"/>
              <a:gd name="connsiteY0" fmla="*/ 276999 h 276999"/>
              <a:gd name="connsiteX1" fmla="*/ 0 w 3236495"/>
              <a:gd name="connsiteY1" fmla="*/ 0 h 276999"/>
              <a:gd name="connsiteX2" fmla="*/ 3236495 w 3236495"/>
              <a:gd name="connsiteY2" fmla="*/ 0 h 276999"/>
              <a:gd name="connsiteX0" fmla="*/ 0 w 3236495"/>
              <a:gd name="connsiteY0" fmla="*/ 0 h 0"/>
              <a:gd name="connsiteX1" fmla="*/ 3236495 w 3236495"/>
              <a:gd name="connsiteY1" fmla="*/ 0 h 0"/>
            </a:gdLst>
            <a:ahLst/>
            <a:cxnLst>
              <a:cxn ang="0">
                <a:pos x="connsiteX0" y="connsiteY0"/>
              </a:cxn>
              <a:cxn ang="0">
                <a:pos x="connsiteX1" y="connsiteY1"/>
              </a:cxn>
            </a:cxnLst>
            <a:rect l="l" t="t" r="r" b="b"/>
            <a:pathLst>
              <a:path w="3236495">
                <a:moveTo>
                  <a:pt x="0" y="0"/>
                </a:moveTo>
                <a:lnTo>
                  <a:pt x="3236495" y="0"/>
                </a:lnTo>
              </a:path>
            </a:pathLst>
          </a:custGeom>
          <a:noFill/>
          <a:ln w="19050">
            <a:solidFill>
              <a:schemeClr val="accent1"/>
            </a:solidFill>
          </a:ln>
        </p:spPr>
        <p:txBody>
          <a:bodyPr wrap="none" lIns="0" tIns="54000" rIns="0" bIns="0" rtlCol="0">
            <a:noAutofit/>
          </a:bodyPr>
          <a:lstStyle/>
          <a:p>
            <a:pPr>
              <a:lnSpc>
                <a:spcPct val="125000"/>
              </a:lnSpc>
              <a:tabLst>
                <a:tab pos="90000" algn="l"/>
              </a:tabLst>
            </a:pPr>
            <a:r>
              <a:rPr lang="de-DE" sz="940" baseline="0" dirty="0">
                <a:solidFill>
                  <a:schemeClr val="bg1"/>
                </a:solidFill>
              </a:rPr>
              <a:t>T	+49 89 24 88 200-50</a:t>
            </a:r>
            <a:br>
              <a:rPr lang="de-DE" sz="940" baseline="0" dirty="0">
                <a:solidFill>
                  <a:schemeClr val="bg1"/>
                </a:solidFill>
              </a:rPr>
            </a:br>
            <a:r>
              <a:rPr lang="de-DE" sz="940" baseline="0" dirty="0">
                <a:solidFill>
                  <a:schemeClr val="bg1"/>
                </a:solidFill>
              </a:rPr>
              <a:t>F	+49 89 24 88 200-55</a:t>
            </a:r>
            <a:br>
              <a:rPr lang="de-DE" sz="940" baseline="0" dirty="0">
                <a:solidFill>
                  <a:schemeClr val="bg1"/>
                </a:solidFill>
              </a:rPr>
            </a:br>
            <a:r>
              <a:rPr lang="de-DE" sz="940" baseline="0" dirty="0">
                <a:solidFill>
                  <a:schemeClr val="bg1"/>
                </a:solidFill>
              </a:rPr>
              <a:t>E	muenchen@cbh.de</a:t>
            </a:r>
          </a:p>
        </p:txBody>
      </p:sp>
      <p:sp>
        <p:nvSpPr>
          <p:cNvPr id="44" name="Titel">
            <a:extLst>
              <a:ext uri="{FF2B5EF4-FFF2-40B4-BE49-F238E27FC236}">
                <a16:creationId xmlns:a16="http://schemas.microsoft.com/office/drawing/2014/main" id="{683082BD-EE9C-418B-B49B-07717EC063E5}"/>
              </a:ext>
            </a:extLst>
          </p:cNvPr>
          <p:cNvSpPr txBox="1"/>
          <p:nvPr userDrawn="1"/>
        </p:nvSpPr>
        <p:spPr>
          <a:xfrm>
            <a:off x="1511300" y="810769"/>
            <a:ext cx="7596000" cy="432000"/>
          </a:xfrm>
          <a:prstGeom prst="rect">
            <a:avLst/>
          </a:prstGeom>
          <a:noFill/>
        </p:spPr>
        <p:txBody>
          <a:bodyPr wrap="square" lIns="0" tIns="0" rIns="0" bIns="0" rtlCol="0">
            <a:noAutofit/>
          </a:bodyPr>
          <a:lstStyle/>
          <a:p>
            <a:r>
              <a:rPr lang="de-DE" sz="2400" cap="all" spc="120" baseline="0" dirty="0">
                <a:solidFill>
                  <a:schemeClr val="bg1"/>
                </a:solidFill>
              </a:rPr>
              <a:t>standorte</a:t>
            </a:r>
          </a:p>
        </p:txBody>
      </p:sp>
      <p:sp>
        <p:nvSpPr>
          <p:cNvPr id="43" name="Subheadline">
            <a:extLst>
              <a:ext uri="{FF2B5EF4-FFF2-40B4-BE49-F238E27FC236}">
                <a16:creationId xmlns:a16="http://schemas.microsoft.com/office/drawing/2014/main" id="{2A792905-64BB-46C9-A470-A3928AD34324}"/>
              </a:ext>
            </a:extLst>
          </p:cNvPr>
          <p:cNvSpPr txBox="1"/>
          <p:nvPr userDrawn="1"/>
        </p:nvSpPr>
        <p:spPr>
          <a:xfrm>
            <a:off x="1511300" y="431800"/>
            <a:ext cx="7596000" cy="252000"/>
          </a:xfrm>
          <a:prstGeom prst="rect">
            <a:avLst/>
          </a:prstGeom>
          <a:noFill/>
        </p:spPr>
        <p:txBody>
          <a:bodyPr wrap="square" lIns="0" tIns="0" rIns="0" bIns="0" rtlCol="0">
            <a:noAutofit/>
          </a:bodyPr>
          <a:lstStyle/>
          <a:p>
            <a:r>
              <a:rPr lang="de-DE" sz="1540" cap="all" baseline="0" dirty="0">
                <a:solidFill>
                  <a:schemeClr val="bg1"/>
                </a:solidFill>
              </a:rPr>
              <a:t>CBH Rechtsanwälte</a:t>
            </a:r>
          </a:p>
        </p:txBody>
      </p:sp>
      <p:pic>
        <p:nvPicPr>
          <p:cNvPr id="33" name="Grafik 32">
            <a:extLst>
              <a:ext uri="{FF2B5EF4-FFF2-40B4-BE49-F238E27FC236}">
                <a16:creationId xmlns:a16="http://schemas.microsoft.com/office/drawing/2014/main" id="{757FB878-916A-408F-BAC2-415538E5DA4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62744" y="3506451"/>
            <a:ext cx="2554506" cy="2317842"/>
          </a:xfrm>
          <a:prstGeom prst="rect">
            <a:avLst/>
          </a:prstGeom>
        </p:spPr>
      </p:pic>
      <p:sp>
        <p:nvSpPr>
          <p:cNvPr id="46" name="Textfeld 45">
            <a:extLst>
              <a:ext uri="{FF2B5EF4-FFF2-40B4-BE49-F238E27FC236}">
                <a16:creationId xmlns:a16="http://schemas.microsoft.com/office/drawing/2014/main" id="{660EB210-D98D-4B33-97F5-2AFB840CE37E}"/>
              </a:ext>
            </a:extLst>
          </p:cNvPr>
          <p:cNvSpPr txBox="1"/>
          <p:nvPr userDrawn="1"/>
        </p:nvSpPr>
        <p:spPr>
          <a:xfrm>
            <a:off x="8463018" y="1548000"/>
            <a:ext cx="2700000" cy="1260000"/>
          </a:xfrm>
          <a:prstGeom prst="rect">
            <a:avLst/>
          </a:prstGeom>
          <a:noFill/>
        </p:spPr>
        <p:txBody>
          <a:bodyPr wrap="square" lIns="0" tIns="0" rIns="0" bIns="0" rtlCol="0">
            <a:noAutofit/>
          </a:bodyPr>
          <a:lstStyle/>
          <a:p>
            <a:pPr>
              <a:lnSpc>
                <a:spcPct val="150000"/>
              </a:lnSpc>
            </a:pPr>
            <a:r>
              <a:rPr lang="de-DE" sz="1200" cap="all" baseline="0" dirty="0">
                <a:solidFill>
                  <a:schemeClr val="accent1"/>
                </a:solidFill>
              </a:rPr>
              <a:t>CBH BRÜSSEL</a:t>
            </a:r>
          </a:p>
          <a:p>
            <a:pPr>
              <a:lnSpc>
                <a:spcPct val="125000"/>
              </a:lnSpc>
            </a:pPr>
            <a:r>
              <a:rPr lang="de-DE" sz="940" dirty="0">
                <a:solidFill>
                  <a:schemeClr val="bg1"/>
                </a:solidFill>
              </a:rPr>
              <a:t>Cornelius Bartenbach Haesemann &amp; Partner</a:t>
            </a:r>
            <a:br>
              <a:rPr lang="de-DE" sz="940" dirty="0">
                <a:solidFill>
                  <a:schemeClr val="bg1"/>
                </a:solidFill>
              </a:rPr>
            </a:br>
            <a:r>
              <a:rPr lang="de-DE" sz="940" dirty="0">
                <a:solidFill>
                  <a:schemeClr val="bg1"/>
                </a:solidFill>
              </a:rPr>
              <a:t>Partnerschaft von Rechtsanwälten mbB</a:t>
            </a:r>
          </a:p>
          <a:p>
            <a:pPr>
              <a:lnSpc>
                <a:spcPct val="125000"/>
              </a:lnSpc>
            </a:pPr>
            <a:endParaRPr lang="de-DE" sz="940" dirty="0">
              <a:solidFill>
                <a:schemeClr val="bg1"/>
              </a:solidFill>
            </a:endParaRPr>
          </a:p>
          <a:p>
            <a:pPr>
              <a:lnSpc>
                <a:spcPct val="125000"/>
              </a:lnSpc>
            </a:pPr>
            <a:r>
              <a:rPr lang="de-DE" sz="940" dirty="0">
                <a:solidFill>
                  <a:schemeClr val="bg1"/>
                </a:solidFill>
              </a:rPr>
              <a:t>Avenue de Cortenbergh 52</a:t>
            </a:r>
          </a:p>
          <a:p>
            <a:pPr>
              <a:lnSpc>
                <a:spcPct val="125000"/>
              </a:lnSpc>
            </a:pPr>
            <a:r>
              <a:rPr lang="de-DE" sz="940" dirty="0">
                <a:solidFill>
                  <a:schemeClr val="bg1"/>
                </a:solidFill>
              </a:rPr>
              <a:t>1000 Brüssel | Belgien</a:t>
            </a:r>
          </a:p>
        </p:txBody>
      </p:sp>
      <p:sp>
        <p:nvSpPr>
          <p:cNvPr id="47" name="Textfeld 46">
            <a:extLst>
              <a:ext uri="{FF2B5EF4-FFF2-40B4-BE49-F238E27FC236}">
                <a16:creationId xmlns:a16="http://schemas.microsoft.com/office/drawing/2014/main" id="{2D13AA65-3C6E-4D39-86D0-10715F243FC1}"/>
              </a:ext>
            </a:extLst>
          </p:cNvPr>
          <p:cNvSpPr txBox="1"/>
          <p:nvPr userDrawn="1"/>
        </p:nvSpPr>
        <p:spPr>
          <a:xfrm>
            <a:off x="8462743" y="2844000"/>
            <a:ext cx="378000" cy="0"/>
          </a:xfrm>
          <a:custGeom>
            <a:avLst/>
            <a:gdLst>
              <a:gd name="connsiteX0" fmla="*/ 0 w 3236495"/>
              <a:gd name="connsiteY0" fmla="*/ 0 h 276999"/>
              <a:gd name="connsiteX1" fmla="*/ 3236495 w 3236495"/>
              <a:gd name="connsiteY1" fmla="*/ 0 h 276999"/>
              <a:gd name="connsiteX2" fmla="*/ 3236495 w 3236495"/>
              <a:gd name="connsiteY2" fmla="*/ 276999 h 276999"/>
              <a:gd name="connsiteX3" fmla="*/ 0 w 3236495"/>
              <a:gd name="connsiteY3" fmla="*/ 276999 h 276999"/>
              <a:gd name="connsiteX4" fmla="*/ 0 w 3236495"/>
              <a:gd name="connsiteY4" fmla="*/ 0 h 276999"/>
              <a:gd name="connsiteX0" fmla="*/ 0 w 3236495"/>
              <a:gd name="connsiteY0" fmla="*/ 276999 h 368439"/>
              <a:gd name="connsiteX1" fmla="*/ 0 w 3236495"/>
              <a:gd name="connsiteY1" fmla="*/ 0 h 368439"/>
              <a:gd name="connsiteX2" fmla="*/ 3236495 w 3236495"/>
              <a:gd name="connsiteY2" fmla="*/ 0 h 368439"/>
              <a:gd name="connsiteX3" fmla="*/ 3236495 w 3236495"/>
              <a:gd name="connsiteY3" fmla="*/ 276999 h 368439"/>
              <a:gd name="connsiteX4" fmla="*/ 91440 w 3236495"/>
              <a:gd name="connsiteY4" fmla="*/ 368439 h 368439"/>
              <a:gd name="connsiteX0" fmla="*/ 0 w 3236495"/>
              <a:gd name="connsiteY0" fmla="*/ 276999 h 276999"/>
              <a:gd name="connsiteX1" fmla="*/ 0 w 3236495"/>
              <a:gd name="connsiteY1" fmla="*/ 0 h 276999"/>
              <a:gd name="connsiteX2" fmla="*/ 3236495 w 3236495"/>
              <a:gd name="connsiteY2" fmla="*/ 0 h 276999"/>
              <a:gd name="connsiteX3" fmla="*/ 3236495 w 3236495"/>
              <a:gd name="connsiteY3" fmla="*/ 276999 h 276999"/>
              <a:gd name="connsiteX0" fmla="*/ 0 w 3236495"/>
              <a:gd name="connsiteY0" fmla="*/ 276999 h 276999"/>
              <a:gd name="connsiteX1" fmla="*/ 0 w 3236495"/>
              <a:gd name="connsiteY1" fmla="*/ 0 h 276999"/>
              <a:gd name="connsiteX2" fmla="*/ 3236495 w 3236495"/>
              <a:gd name="connsiteY2" fmla="*/ 0 h 276999"/>
              <a:gd name="connsiteX0" fmla="*/ 0 w 3236495"/>
              <a:gd name="connsiteY0" fmla="*/ 0 h 0"/>
              <a:gd name="connsiteX1" fmla="*/ 3236495 w 3236495"/>
              <a:gd name="connsiteY1" fmla="*/ 0 h 0"/>
            </a:gdLst>
            <a:ahLst/>
            <a:cxnLst>
              <a:cxn ang="0">
                <a:pos x="connsiteX0" y="connsiteY0"/>
              </a:cxn>
              <a:cxn ang="0">
                <a:pos x="connsiteX1" y="connsiteY1"/>
              </a:cxn>
            </a:cxnLst>
            <a:rect l="l" t="t" r="r" b="b"/>
            <a:pathLst>
              <a:path w="3236495">
                <a:moveTo>
                  <a:pt x="0" y="0"/>
                </a:moveTo>
                <a:lnTo>
                  <a:pt x="3236495" y="0"/>
                </a:lnTo>
              </a:path>
            </a:pathLst>
          </a:custGeom>
          <a:noFill/>
          <a:ln w="19050">
            <a:solidFill>
              <a:schemeClr val="accent1"/>
            </a:solidFill>
          </a:ln>
        </p:spPr>
        <p:txBody>
          <a:bodyPr wrap="none" lIns="0" tIns="54000" rIns="0" bIns="0" rtlCol="0">
            <a:noAutofit/>
          </a:bodyPr>
          <a:lstStyle/>
          <a:p>
            <a:pPr>
              <a:lnSpc>
                <a:spcPct val="125000"/>
              </a:lnSpc>
              <a:tabLst>
                <a:tab pos="90000" algn="l"/>
              </a:tabLst>
            </a:pPr>
            <a:r>
              <a:rPr lang="de-DE" sz="940" baseline="0" dirty="0">
                <a:solidFill>
                  <a:schemeClr val="bg1"/>
                </a:solidFill>
              </a:rPr>
              <a:t>T	+32 2 808 69-41</a:t>
            </a:r>
            <a:br>
              <a:rPr lang="de-DE" sz="940" baseline="0" dirty="0">
                <a:solidFill>
                  <a:schemeClr val="bg1"/>
                </a:solidFill>
              </a:rPr>
            </a:br>
            <a:r>
              <a:rPr lang="de-DE" sz="940" baseline="0" dirty="0">
                <a:solidFill>
                  <a:schemeClr val="bg1"/>
                </a:solidFill>
              </a:rPr>
              <a:t>E	brussels@cbh.de</a:t>
            </a:r>
          </a:p>
        </p:txBody>
      </p:sp>
    </p:spTree>
    <p:extLst>
      <p:ext uri="{BB962C8B-B14F-4D97-AF65-F5344CB8AC3E}">
        <p14:creationId xmlns:p14="http://schemas.microsoft.com/office/powerpoint/2010/main" val="2542565393"/>
      </p:ext>
    </p:extLst>
  </p:cSld>
  <p:clrMapOvr>
    <a:masterClrMapping/>
  </p:clrMapOvr>
  <p:extLst>
    <p:ext uri="{DCECCB84-F9BA-43D5-87BE-67443E8EF086}">
      <p15:sldGuideLst xmlns:p15="http://schemas.microsoft.com/office/powerpoint/2012/main">
        <p15:guide id="3" orient="horz" pos="3674">
          <p15:clr>
            <a:srgbClr val="FBAE40"/>
          </p15:clr>
        </p15:guide>
        <p15:guide id="4" orient="horz" pos="510" userDrawn="1">
          <p15:clr>
            <a:srgbClr val="FBAE40"/>
          </p15:clr>
        </p15:guide>
        <p15:guide id="5" pos="6940">
          <p15:clr>
            <a:srgbClr val="FBAE40"/>
          </p15:clr>
        </p15:guide>
        <p15:guide id="6" pos="952">
          <p15:clr>
            <a:srgbClr val="FBAE40"/>
          </p15:clr>
        </p15:guide>
        <p15:guide id="7" pos="204">
          <p15:clr>
            <a:srgbClr val="FBAE40"/>
          </p15:clr>
        </p15:guide>
        <p15:guide id="8" orient="horz" pos="975" userDrawn="1">
          <p15:clr>
            <a:srgbClr val="FBAE40"/>
          </p15:clr>
        </p15:guide>
        <p15:guide id="9" orient="horz" pos="1769" userDrawn="1">
          <p15:clr>
            <a:srgbClr val="FBAE40"/>
          </p15:clr>
        </p15:guide>
        <p15:guide id="10" orient="horz" pos="2313" userDrawn="1">
          <p15:clr>
            <a:srgbClr val="FBAE40"/>
          </p15:clr>
        </p15:guide>
        <p15:guide id="11" orient="horz" pos="3107" userDrawn="1">
          <p15:clr>
            <a:srgbClr val="FBAE40"/>
          </p15:clr>
        </p15:guide>
        <p15:guide id="12" orient="horz" pos="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Bild">
    <p:bg>
      <p:bgPr>
        <a:solidFill>
          <a:schemeClr val="tx1"/>
        </a:solidFill>
        <a:effectLst/>
      </p:bgPr>
    </p:bg>
    <p:spTree>
      <p:nvGrpSpPr>
        <p:cNvPr id="1" name=""/>
        <p:cNvGrpSpPr/>
        <p:nvPr/>
      </p:nvGrpSpPr>
      <p:grpSpPr>
        <a:xfrm>
          <a:off x="0" y="0"/>
          <a:ext cx="0" cy="0"/>
          <a:chOff x="0" y="0"/>
          <a:chExt cx="0" cy="0"/>
        </a:xfrm>
      </p:grpSpPr>
      <p:pic>
        <p:nvPicPr>
          <p:cNvPr id="14" name="Logo">
            <a:extLst>
              <a:ext uri="{FF2B5EF4-FFF2-40B4-BE49-F238E27FC236}">
                <a16:creationId xmlns:a16="http://schemas.microsoft.com/office/drawing/2014/main" id="{99A1A572-3BD8-4EEB-8BBC-0D14D43B26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0450" y="385632"/>
            <a:ext cx="1036800" cy="723168"/>
          </a:xfrm>
          <a:prstGeom prst="rect">
            <a:avLst/>
          </a:prstGeom>
        </p:spPr>
      </p:pic>
      <p:sp>
        <p:nvSpPr>
          <p:cNvPr id="20" name="Textplatzhalter">
            <a:extLst>
              <a:ext uri="{FF2B5EF4-FFF2-40B4-BE49-F238E27FC236}">
                <a16:creationId xmlns:a16="http://schemas.microsoft.com/office/drawing/2014/main" id="{4783D8E9-A0BE-466C-B0A1-2C1A30155240}"/>
              </a:ext>
            </a:extLst>
          </p:cNvPr>
          <p:cNvSpPr>
            <a:spLocks noGrp="1"/>
          </p:cNvSpPr>
          <p:nvPr>
            <p:ph type="body" sz="quarter" idx="16" hasCustomPrompt="1"/>
          </p:nvPr>
        </p:nvSpPr>
        <p:spPr>
          <a:xfrm>
            <a:off x="3023297" y="5111750"/>
            <a:ext cx="7705251" cy="720425"/>
          </a:xfrm>
        </p:spPr>
        <p:txBody>
          <a:bodyPr/>
          <a:lstStyle>
            <a:lvl1pPr marL="0" indent="0">
              <a:lnSpc>
                <a:spcPct val="105000"/>
              </a:lnSpc>
              <a:spcBef>
                <a:spcPts val="500"/>
              </a:spcBef>
              <a:buFont typeface="Arial" panose="020B0604020202020204" pitchFamily="34" charset="0"/>
              <a:buNone/>
              <a:defRPr sz="800" i="1">
                <a:solidFill>
                  <a:schemeClr val="bg1"/>
                </a:solidFill>
              </a:defRPr>
            </a:lvl1pPr>
            <a:lvl2pPr marL="0" indent="0">
              <a:lnSpc>
                <a:spcPct val="105000"/>
              </a:lnSpc>
              <a:spcBef>
                <a:spcPts val="500"/>
              </a:spcBef>
              <a:buFont typeface="Arial" panose="020B0604020202020204" pitchFamily="34" charset="0"/>
              <a:buNone/>
              <a:defRPr sz="800" i="1">
                <a:solidFill>
                  <a:schemeClr val="bg1"/>
                </a:solidFill>
              </a:defRPr>
            </a:lvl2pPr>
            <a:lvl3pPr marL="0" indent="0">
              <a:lnSpc>
                <a:spcPct val="105000"/>
              </a:lnSpc>
              <a:spcBef>
                <a:spcPts val="500"/>
              </a:spcBef>
              <a:buNone/>
              <a:defRPr sz="800" i="1">
                <a:solidFill>
                  <a:schemeClr val="bg1"/>
                </a:solidFill>
              </a:defRPr>
            </a:lvl3pPr>
            <a:lvl4pPr marL="0" indent="0">
              <a:lnSpc>
                <a:spcPct val="105000"/>
              </a:lnSpc>
              <a:spcBef>
                <a:spcPts val="500"/>
              </a:spcBef>
              <a:buNone/>
              <a:defRPr sz="800" i="1">
                <a:solidFill>
                  <a:schemeClr val="bg1"/>
                </a:solidFill>
              </a:defRPr>
            </a:lvl4pPr>
            <a:lvl5pPr marL="0" indent="0">
              <a:lnSpc>
                <a:spcPct val="105000"/>
              </a:lnSpc>
              <a:spcBef>
                <a:spcPts val="500"/>
              </a:spcBef>
              <a:buNone/>
              <a:defRPr sz="800" i="1">
                <a:solidFill>
                  <a:schemeClr val="bg1"/>
                </a:solidFill>
              </a:defRPr>
            </a:lvl5pPr>
            <a:lvl6pPr marL="0" indent="0">
              <a:lnSpc>
                <a:spcPct val="105000"/>
              </a:lnSpc>
              <a:spcBef>
                <a:spcPts val="500"/>
              </a:spcBef>
              <a:buNone/>
              <a:defRPr sz="800" i="1">
                <a:solidFill>
                  <a:schemeClr val="bg1"/>
                </a:solidFill>
              </a:defRPr>
            </a:lvl6pPr>
            <a:lvl7pPr marL="0" indent="0">
              <a:lnSpc>
                <a:spcPct val="105000"/>
              </a:lnSpc>
              <a:spcBef>
                <a:spcPts val="500"/>
              </a:spcBef>
              <a:buNone/>
              <a:defRPr sz="800" i="1">
                <a:solidFill>
                  <a:schemeClr val="bg1"/>
                </a:solidFill>
              </a:defRPr>
            </a:lvl7pPr>
            <a:lvl8pPr marL="0" indent="0">
              <a:lnSpc>
                <a:spcPct val="105000"/>
              </a:lnSpc>
              <a:spcBef>
                <a:spcPts val="500"/>
              </a:spcBef>
              <a:buNone/>
              <a:defRPr sz="800" i="1">
                <a:solidFill>
                  <a:schemeClr val="bg1"/>
                </a:solidFill>
              </a:defRPr>
            </a:lvl8pPr>
            <a:lvl9pPr marL="0" indent="0">
              <a:lnSpc>
                <a:spcPct val="105000"/>
              </a:lnSpc>
              <a:spcBef>
                <a:spcPts val="500"/>
              </a:spcBef>
              <a:buNone/>
              <a:defRPr sz="800" i="1">
                <a:solidFill>
                  <a:schemeClr val="bg1"/>
                </a:solidFill>
              </a:defRPr>
            </a:lvl9pPr>
          </a:lstStyle>
          <a:p>
            <a:pPr lvl="0"/>
            <a:r>
              <a:rPr lang="de-DE" dirty="0"/>
              <a:t>Personendaten</a:t>
            </a:r>
          </a:p>
        </p:txBody>
      </p:sp>
      <p:sp>
        <p:nvSpPr>
          <p:cNvPr id="22" name="Bildplatzhalter">
            <a:extLst>
              <a:ext uri="{FF2B5EF4-FFF2-40B4-BE49-F238E27FC236}">
                <a16:creationId xmlns:a16="http://schemas.microsoft.com/office/drawing/2014/main" id="{5EED3825-40FF-47C2-9E65-EF0F1E8DD8BD}"/>
              </a:ext>
            </a:extLst>
          </p:cNvPr>
          <p:cNvSpPr>
            <a:spLocks noGrp="1"/>
          </p:cNvSpPr>
          <p:nvPr>
            <p:ph type="pic" sz="quarter" idx="17" hasCustomPrompt="1"/>
          </p:nvPr>
        </p:nvSpPr>
        <p:spPr>
          <a:xfrm>
            <a:off x="1511299" y="4481999"/>
            <a:ext cx="1260000" cy="1260000"/>
          </a:xfrm>
          <a:prstGeom prst="ellipse">
            <a:avLst/>
          </a:prstGeom>
          <a:solidFill>
            <a:schemeClr val="bg1">
              <a:lumMod val="85000"/>
              <a:alpha val="81000"/>
            </a:schemeClr>
          </a:solidFill>
        </p:spPr>
        <p:txBody>
          <a:bodyPr/>
          <a:lstStyle>
            <a:lvl1pPr algn="ctr">
              <a:defRPr sz="1600"/>
            </a:lvl1pPr>
          </a:lstStyle>
          <a:p>
            <a:r>
              <a:rPr lang="de-DE" dirty="0"/>
              <a:t>Bild einfügen</a:t>
            </a:r>
          </a:p>
        </p:txBody>
      </p:sp>
      <p:sp>
        <p:nvSpPr>
          <p:cNvPr id="17" name="Textplatzhalter">
            <a:extLst>
              <a:ext uri="{FF2B5EF4-FFF2-40B4-BE49-F238E27FC236}">
                <a16:creationId xmlns:a16="http://schemas.microsoft.com/office/drawing/2014/main" id="{39DD9012-5175-421D-B3FA-D8B4A0A75FF2}"/>
              </a:ext>
            </a:extLst>
          </p:cNvPr>
          <p:cNvSpPr>
            <a:spLocks noGrp="1"/>
          </p:cNvSpPr>
          <p:nvPr>
            <p:ph type="body" sz="quarter" idx="15" hasCustomPrompt="1"/>
          </p:nvPr>
        </p:nvSpPr>
        <p:spPr>
          <a:xfrm>
            <a:off x="3023297" y="4902701"/>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100" baseline="0">
                <a:solidFill>
                  <a:schemeClr val="bg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Vorname Nachname</a:t>
            </a:r>
            <a:endParaRPr lang="en-US" dirty="0"/>
          </a:p>
        </p:txBody>
      </p:sp>
      <p:sp>
        <p:nvSpPr>
          <p:cNvPr id="11" name="Textplatzhalter">
            <a:extLst>
              <a:ext uri="{FF2B5EF4-FFF2-40B4-BE49-F238E27FC236}">
                <a16:creationId xmlns:a16="http://schemas.microsoft.com/office/drawing/2014/main" id="{2CA2BF26-C6E0-449C-BBB0-D5FB01F39552}"/>
              </a:ext>
            </a:extLst>
          </p:cNvPr>
          <p:cNvSpPr>
            <a:spLocks noGrp="1"/>
          </p:cNvSpPr>
          <p:nvPr>
            <p:ph type="body" sz="quarter" idx="14" hasCustomPrompt="1"/>
          </p:nvPr>
        </p:nvSpPr>
        <p:spPr>
          <a:xfrm>
            <a:off x="1511299" y="2052639"/>
            <a:ext cx="9505951" cy="2158999"/>
          </a:xfrm>
        </p:spPr>
        <p:txBody>
          <a:bodyPr/>
          <a:lstStyle>
            <a:lvl1pPr>
              <a:defRPr cap="all" baseline="0">
                <a:solidFill>
                  <a:schemeClr val="bg1"/>
                </a:solidFill>
              </a:defRPr>
            </a:lvl1pPr>
            <a:lvl2pPr>
              <a:defRPr cap="all"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dirty="0"/>
              <a:t>Text auf erster Ebene // für weitere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Untertitel">
            <a:extLst>
              <a:ext uri="{FF2B5EF4-FFF2-40B4-BE49-F238E27FC236}">
                <a16:creationId xmlns:a16="http://schemas.microsoft.com/office/drawing/2014/main" id="{EFE41950-1E9D-4A7B-9743-EF4521FCF4E8}"/>
              </a:ext>
            </a:extLst>
          </p:cNvPr>
          <p:cNvSpPr>
            <a:spLocks noGrp="1"/>
          </p:cNvSpPr>
          <p:nvPr>
            <p:ph type="body" sz="quarter" idx="13" hasCustomPrompt="1"/>
          </p:nvPr>
        </p:nvSpPr>
        <p:spPr>
          <a:xfrm>
            <a:off x="1511300" y="709200"/>
            <a:ext cx="7595999" cy="540000"/>
          </a:xfrm>
        </p:spPr>
        <p:txBody>
          <a:bodyPr/>
          <a:lstStyle>
            <a:lvl1pPr marL="0" indent="0">
              <a:lnSpc>
                <a:spcPct val="100000"/>
              </a:lnSpc>
              <a:spcBef>
                <a:spcPts val="0"/>
              </a:spcBef>
              <a:buFont typeface="Arial" panose="020B0604020202020204" pitchFamily="34" charset="0"/>
              <a:buNone/>
              <a:defRPr sz="3200" cap="all" baseline="0">
                <a:solidFill>
                  <a:schemeClr val="bg1"/>
                </a:solidFill>
              </a:defRPr>
            </a:lvl1pPr>
            <a:lvl2pPr marL="0" indent="0">
              <a:lnSpc>
                <a:spcPct val="100000"/>
              </a:lnSpc>
              <a:spcBef>
                <a:spcPts val="0"/>
              </a:spcBef>
              <a:buFont typeface="Arial" panose="020B0604020202020204" pitchFamily="34" charset="0"/>
              <a:buNone/>
              <a:defRPr sz="3200" cap="all" baseline="0">
                <a:solidFill>
                  <a:schemeClr val="accent6"/>
                </a:solidFill>
              </a:defRPr>
            </a:lvl2pPr>
            <a:lvl3pPr marL="0" indent="0">
              <a:lnSpc>
                <a:spcPct val="100000"/>
              </a:lnSpc>
              <a:spcBef>
                <a:spcPts val="0"/>
              </a:spcBef>
              <a:buNone/>
              <a:defRPr sz="3200" cap="all" baseline="0">
                <a:solidFill>
                  <a:schemeClr val="accent6"/>
                </a:solidFill>
              </a:defRPr>
            </a:lvl3pPr>
            <a:lvl4pPr marL="0" indent="0">
              <a:lnSpc>
                <a:spcPct val="100000"/>
              </a:lnSpc>
              <a:spcBef>
                <a:spcPts val="0"/>
              </a:spcBef>
              <a:buNone/>
              <a:defRPr sz="3200" cap="all" baseline="0">
                <a:solidFill>
                  <a:schemeClr val="accent6"/>
                </a:solidFill>
              </a:defRPr>
            </a:lvl4pPr>
            <a:lvl5pPr marL="0" indent="0">
              <a:lnSpc>
                <a:spcPct val="100000"/>
              </a:lnSpc>
              <a:spcBef>
                <a:spcPts val="0"/>
              </a:spcBef>
              <a:buNone/>
              <a:defRPr sz="3200" cap="all" baseline="0">
                <a:solidFill>
                  <a:schemeClr val="accent6"/>
                </a:solidFill>
              </a:defRPr>
            </a:lvl5pPr>
            <a:lvl6pPr marL="0" indent="0">
              <a:lnSpc>
                <a:spcPct val="100000"/>
              </a:lnSpc>
              <a:spcBef>
                <a:spcPts val="0"/>
              </a:spcBef>
              <a:buNone/>
              <a:defRPr sz="3200" cap="all" baseline="0">
                <a:solidFill>
                  <a:schemeClr val="accent6"/>
                </a:solidFill>
              </a:defRPr>
            </a:lvl6pPr>
            <a:lvl7pPr marL="0" indent="0">
              <a:lnSpc>
                <a:spcPct val="100000"/>
              </a:lnSpc>
              <a:spcBef>
                <a:spcPts val="0"/>
              </a:spcBef>
              <a:buNone/>
              <a:defRPr sz="3200" cap="all" baseline="0">
                <a:solidFill>
                  <a:schemeClr val="accent6"/>
                </a:solidFill>
              </a:defRPr>
            </a:lvl7pPr>
            <a:lvl8pPr marL="0" indent="0">
              <a:lnSpc>
                <a:spcPct val="100000"/>
              </a:lnSpc>
              <a:spcBef>
                <a:spcPts val="0"/>
              </a:spcBef>
              <a:buNone/>
              <a:defRPr sz="3200" cap="all" baseline="0">
                <a:solidFill>
                  <a:schemeClr val="accent6"/>
                </a:solidFill>
              </a:defRPr>
            </a:lvl8pPr>
            <a:lvl9pPr marL="0" indent="0">
              <a:lnSpc>
                <a:spcPct val="100000"/>
              </a:lnSpc>
              <a:spcBef>
                <a:spcPts val="0"/>
              </a:spcBef>
              <a:buNone/>
              <a:defRPr sz="3200" cap="all" baseline="0">
                <a:solidFill>
                  <a:schemeClr val="accent6"/>
                </a:solidFill>
              </a:defRPr>
            </a:lvl9pPr>
          </a:lstStyle>
          <a:p>
            <a:pPr lvl="0"/>
            <a:r>
              <a:rPr lang="de-DE" dirty="0"/>
              <a:t>Untertitel</a:t>
            </a:r>
            <a:endParaRPr lang="en-US" dirty="0"/>
          </a:p>
        </p:txBody>
      </p:sp>
      <p:sp>
        <p:nvSpPr>
          <p:cNvPr id="2" name="Titel"/>
          <p:cNvSpPr>
            <a:spLocks noGrp="1"/>
          </p:cNvSpPr>
          <p:nvPr>
            <p:ph type="ctrTitle" hasCustomPrompt="1"/>
          </p:nvPr>
        </p:nvSpPr>
        <p:spPr>
          <a:xfrm>
            <a:off x="1511299" y="313200"/>
            <a:ext cx="7596000" cy="360662"/>
          </a:xfrm>
        </p:spPr>
        <p:txBody>
          <a:bodyPr anchor="t" anchorCtr="0"/>
          <a:lstStyle>
            <a:lvl1pPr algn="l">
              <a:defRPr sz="2100">
                <a:solidFill>
                  <a:schemeClr val="bg1"/>
                </a:solidFill>
              </a:defRPr>
            </a:lvl1pPr>
          </a:lstStyle>
          <a:p>
            <a:r>
              <a:rPr lang="de-DE" dirty="0"/>
              <a:t>Titel</a:t>
            </a:r>
            <a:endParaRPr lang="en-US" dirty="0"/>
          </a:p>
        </p:txBody>
      </p:sp>
      <p:grpSp>
        <p:nvGrpSpPr>
          <p:cNvPr id="12" name="Regieanweisungen">
            <a:extLst>
              <a:ext uri="{FF2B5EF4-FFF2-40B4-BE49-F238E27FC236}">
                <a16:creationId xmlns:a16="http://schemas.microsoft.com/office/drawing/2014/main" id="{379304D0-E877-4F4E-AA11-B139AB5B8D37}"/>
              </a:ext>
            </a:extLst>
          </p:cNvPr>
          <p:cNvGrpSpPr/>
          <p:nvPr userDrawn="1"/>
        </p:nvGrpSpPr>
        <p:grpSpPr>
          <a:xfrm>
            <a:off x="-3128807" y="-434348"/>
            <a:ext cx="18007548" cy="7348243"/>
            <a:chOff x="-771444" y="-72873"/>
            <a:chExt cx="11410372" cy="7021330"/>
          </a:xfrm>
        </p:grpSpPr>
        <p:sp>
          <p:nvSpPr>
            <p:cNvPr id="13" name="Hilfslinien">
              <a:extLst>
                <a:ext uri="{FF2B5EF4-FFF2-40B4-BE49-F238E27FC236}">
                  <a16:creationId xmlns:a16="http://schemas.microsoft.com/office/drawing/2014/main" id="{A6BC7097-8183-4A89-970C-275885992202}"/>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15" name="Zurücksetzen">
              <a:extLst>
                <a:ext uri="{FF2B5EF4-FFF2-40B4-BE49-F238E27FC236}">
                  <a16:creationId xmlns:a16="http://schemas.microsoft.com/office/drawing/2014/main" id="{7125EA4F-D483-4584-BE9C-6D8D3BE5466C}"/>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6" name="Layoutwechsel">
              <a:extLst>
                <a:ext uri="{FF2B5EF4-FFF2-40B4-BE49-F238E27FC236}">
                  <a16:creationId xmlns:a16="http://schemas.microsoft.com/office/drawing/2014/main" id="{6BFEBA16-80F2-4EF3-A761-EB2B72AE4568}"/>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18" name="Text // Listenebene erhöhen">
              <a:extLst>
                <a:ext uri="{FF2B5EF4-FFF2-40B4-BE49-F238E27FC236}">
                  <a16:creationId xmlns:a16="http://schemas.microsoft.com/office/drawing/2014/main" id="{FB7BDDE7-1712-4577-8B00-315A27718CAD}"/>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19" name="Text // Listenebene verringern">
              <a:extLst>
                <a:ext uri="{FF2B5EF4-FFF2-40B4-BE49-F238E27FC236}">
                  <a16:creationId xmlns:a16="http://schemas.microsoft.com/office/drawing/2014/main" id="{143AFE2C-E78A-443B-9685-6D928E2A9589}"/>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1" name="Listenebenen">
              <a:extLst>
                <a:ext uri="{FF2B5EF4-FFF2-40B4-BE49-F238E27FC236}">
                  <a16:creationId xmlns:a16="http://schemas.microsoft.com/office/drawing/2014/main" id="{6F7A8D17-ED95-4CF9-8C1E-B0193266E6BA}"/>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3" name="Bild // Listenebene verringern">
              <a:extLst>
                <a:ext uri="{FF2B5EF4-FFF2-40B4-BE49-F238E27FC236}">
                  <a16:creationId xmlns:a16="http://schemas.microsoft.com/office/drawing/2014/main" id="{454EAE37-D8E3-48A6-A2C7-AF058821ACE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24" name="Bild // Listenebene erhöhen">
              <a:extLst>
                <a:ext uri="{FF2B5EF4-FFF2-40B4-BE49-F238E27FC236}">
                  <a16:creationId xmlns:a16="http://schemas.microsoft.com/office/drawing/2014/main" id="{EBDA162C-325C-4DEB-93F1-B00244F7F00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25" name="Fußzeile">
              <a:extLst>
                <a:ext uri="{FF2B5EF4-FFF2-40B4-BE49-F238E27FC236}">
                  <a16:creationId xmlns:a16="http://schemas.microsoft.com/office/drawing/2014/main" id="{6F64FA75-50CB-499D-8B2B-408957EB91E7}"/>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
        <p:nvSpPr>
          <p:cNvPr id="5" name="Fußzeilenplatzhalter 4">
            <a:extLst>
              <a:ext uri="{FF2B5EF4-FFF2-40B4-BE49-F238E27FC236}">
                <a16:creationId xmlns:a16="http://schemas.microsoft.com/office/drawing/2014/main" id="{EE6D8BD4-56E5-4277-B85F-CF5F1985A9E0}"/>
              </a:ext>
            </a:extLst>
          </p:cNvPr>
          <p:cNvSpPr>
            <a:spLocks noGrp="1"/>
          </p:cNvSpPr>
          <p:nvPr>
            <p:ph type="ftr" sz="quarter" idx="18"/>
          </p:nvPr>
        </p:nvSpPr>
        <p:spPr/>
        <p:txBody>
          <a:bodyPr/>
          <a:lstStyle/>
          <a:p>
            <a:r>
              <a:rPr lang="de-DE" dirty="0"/>
              <a:t>CBH Rechtsanwälte</a:t>
            </a:r>
          </a:p>
        </p:txBody>
      </p:sp>
    </p:spTree>
    <p:extLst>
      <p:ext uri="{BB962C8B-B14F-4D97-AF65-F5344CB8AC3E}">
        <p14:creationId xmlns:p14="http://schemas.microsoft.com/office/powerpoint/2010/main" val="2496199545"/>
      </p:ext>
    </p:extLst>
  </p:cSld>
  <p:clrMapOvr>
    <a:masterClrMapping/>
  </p:clrMapOvr>
  <p:extLst>
    <p:ext uri="{DCECCB84-F9BA-43D5-87BE-67443E8EF086}">
      <p15:sldGuideLst xmlns:p15="http://schemas.microsoft.com/office/powerpoint/2012/main">
        <p15:guide id="1" orient="horz" pos="197" userDrawn="1">
          <p15:clr>
            <a:srgbClr val="FBAE40"/>
          </p15:clr>
        </p15:guide>
        <p15:guide id="2" orient="horz" pos="446" userDrawn="1">
          <p15:clr>
            <a:srgbClr val="FBAE40"/>
          </p15:clr>
        </p15:guide>
        <p15:guide id="3" orient="horz" pos="1293" userDrawn="1">
          <p15:clr>
            <a:srgbClr val="FBAE40"/>
          </p15:clr>
        </p15:guide>
        <p15:guide id="4" orient="horz" pos="3220" userDrawn="1">
          <p15:clr>
            <a:srgbClr val="FBAE40"/>
          </p15:clr>
        </p15:guide>
        <p15:guide id="5" orient="horz" pos="3674" userDrawn="1">
          <p15:clr>
            <a:srgbClr val="FBAE40"/>
          </p15:clr>
        </p15:guide>
        <p15:guide id="6" orient="horz" pos="2653" userDrawn="1">
          <p15:clr>
            <a:srgbClr val="FBAE40"/>
          </p15:clr>
        </p15:guide>
        <p15:guide id="7" pos="204" userDrawn="1">
          <p15:clr>
            <a:srgbClr val="FBAE40"/>
          </p15:clr>
        </p15:guide>
        <p15:guide id="9" pos="6940" userDrawn="1">
          <p15:clr>
            <a:srgbClr val="FBAE40"/>
          </p15:clr>
        </p15:guide>
        <p15:guide id="10" pos="9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Inhalt">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sp>
        <p:nvSpPr>
          <p:cNvPr id="6" name="Seitenzahl"/>
          <p:cNvSpPr>
            <a:spLocks noGrp="1"/>
          </p:cNvSpPr>
          <p:nvPr>
            <p:ph type="sldNum" sz="quarter" idx="12"/>
          </p:nvPr>
        </p:nvSpPr>
        <p:spPr/>
        <p:txBody>
          <a:bodyPr/>
          <a:lstStyle/>
          <a:p>
            <a:fld id="{17DF0C35-F90E-4F35-9297-FFBD5F522684}" type="slidenum">
              <a:rPr lang="de-DE" smtClean="0"/>
              <a:t>‹Nr.›</a:t>
            </a:fld>
            <a:endParaRPr lang="de-DE" dirty="0"/>
          </a:p>
        </p:txBody>
      </p:sp>
      <p:sp>
        <p:nvSpPr>
          <p:cNvPr id="3" name="Textfeld"/>
          <p:cNvSpPr>
            <a:spLocks noGrp="1"/>
          </p:cNvSpPr>
          <p:nvPr>
            <p:ph idx="1" hasCustomPrompt="1"/>
          </p:nvPr>
        </p:nvSpPr>
        <p:spPr/>
        <p:txBody>
          <a:bodyPr/>
          <a:lstStyle/>
          <a:p>
            <a:pPr lvl="0"/>
            <a:r>
              <a:rPr lang="de-DE" dirty="0"/>
              <a:t>Text auf erster Ebene // für weitere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1511300" y="431800"/>
            <a:ext cx="7596000" cy="252000"/>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p:txBody>
          <a:bodyPr/>
          <a:lstStyle/>
          <a:p>
            <a:r>
              <a:rPr lang="de-DE" dirty="0"/>
              <a:t>Headline</a:t>
            </a:r>
            <a:endParaRPr lang="en-US" dirty="0"/>
          </a:p>
        </p:txBody>
      </p:sp>
    </p:spTree>
    <p:extLst>
      <p:ext uri="{BB962C8B-B14F-4D97-AF65-F5344CB8AC3E}">
        <p14:creationId xmlns:p14="http://schemas.microsoft.com/office/powerpoint/2010/main" val="1755131925"/>
      </p:ext>
    </p:extLst>
  </p:cSld>
  <p:clrMapOvr>
    <a:masterClrMapping/>
  </p:clrMapOvr>
  <p:extLst>
    <p:ext uri="{DCECCB84-F9BA-43D5-87BE-67443E8EF086}">
      <p15:sldGuideLst xmlns:p15="http://schemas.microsoft.com/office/powerpoint/2012/main">
        <p15:guide id="1" orient="horz" pos="272" userDrawn="1">
          <p15:clr>
            <a:srgbClr val="FBAE40"/>
          </p15:clr>
        </p15:guide>
        <p15:guide id="2" orient="horz" pos="1293" userDrawn="1">
          <p15:clr>
            <a:srgbClr val="FBAE40"/>
          </p15:clr>
        </p15:guide>
        <p15:guide id="3" orient="horz" pos="3674" userDrawn="1">
          <p15:clr>
            <a:srgbClr val="FBAE40"/>
          </p15:clr>
        </p15:guide>
        <p15:guide id="4" orient="horz" pos="510" userDrawn="1">
          <p15:clr>
            <a:srgbClr val="FBAE40"/>
          </p15:clr>
        </p15:guide>
        <p15:guide id="5" pos="6940" userDrawn="1">
          <p15:clr>
            <a:srgbClr val="FBAE40"/>
          </p15:clr>
        </p15:guide>
        <p15:guide id="6" pos="952" userDrawn="1">
          <p15:clr>
            <a:srgbClr val="FBAE40"/>
          </p15:clr>
        </p15:guide>
        <p15:guide id="7" pos="2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Über CBH">
    <p:bg>
      <p:bgPr>
        <a:solidFill>
          <a:schemeClr val="bg1">
            <a:alpha val="80000"/>
          </a:schemeClr>
        </a:solidFill>
        <a:effectLst/>
      </p:bgPr>
    </p:bg>
    <p:spTree>
      <p:nvGrpSpPr>
        <p:cNvPr id="1" name=""/>
        <p:cNvGrpSpPr/>
        <p:nvPr/>
      </p:nvGrpSpPr>
      <p:grpSpPr>
        <a:xfrm>
          <a:off x="0" y="0"/>
          <a:ext cx="0" cy="0"/>
          <a:chOff x="0" y="0"/>
          <a:chExt cx="0" cy="0"/>
        </a:xfrm>
      </p:grpSpPr>
      <p:sp>
        <p:nvSpPr>
          <p:cNvPr id="12" name="URL">
            <a:hlinkClick r:id="rId2"/>
            <a:extLst>
              <a:ext uri="{FF2B5EF4-FFF2-40B4-BE49-F238E27FC236}">
                <a16:creationId xmlns:a16="http://schemas.microsoft.com/office/drawing/2014/main" id="{7CAB2D18-B9CE-470A-9F69-FF21AE760C30}"/>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t>www.cbh.de</a:t>
            </a:r>
          </a:p>
          <a:p>
            <a:pPr algn="r"/>
            <a:endParaRPr lang="de-DE" b="1" dirty="0"/>
          </a:p>
        </p:txBody>
      </p:sp>
      <p:cxnSp>
        <p:nvCxnSpPr>
          <p:cNvPr id="13" name="Linie">
            <a:extLst>
              <a:ext uri="{FF2B5EF4-FFF2-40B4-BE49-F238E27FC236}">
                <a16:creationId xmlns:a16="http://schemas.microsoft.com/office/drawing/2014/main" id="{D78D72C5-7635-4C95-B39B-F65CF125525C}"/>
              </a:ext>
            </a:extLst>
          </p:cNvPr>
          <p:cNvCxnSpPr>
            <a:cxnSpLocks/>
          </p:cNvCxnSpPr>
          <p:nvPr userDrawn="1"/>
        </p:nvCxnSpPr>
        <p:spPr>
          <a:xfrm>
            <a:off x="5940000" y="5976000"/>
            <a:ext cx="50753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eitenzahl"/>
          <p:cNvSpPr>
            <a:spLocks noGrp="1"/>
          </p:cNvSpPr>
          <p:nvPr>
            <p:ph type="sldNum" sz="quarter" idx="12"/>
          </p:nvPr>
        </p:nvSpPr>
        <p:spPr>
          <a:xfrm>
            <a:off x="5940000" y="6066000"/>
            <a:ext cx="540000" cy="144000"/>
          </a:xfrm>
        </p:spPr>
        <p:txBody>
          <a:bodyPr/>
          <a:lstStyle/>
          <a:p>
            <a:fld id="{17DF0C35-F90E-4F35-9297-FFBD5F522684}" type="slidenum">
              <a:rPr lang="de-DE" smtClean="0"/>
              <a:t>‹Nr.›</a:t>
            </a:fld>
            <a:endParaRPr lang="de-DE" dirty="0"/>
          </a:p>
        </p:txBody>
      </p:sp>
      <p:sp>
        <p:nvSpPr>
          <p:cNvPr id="8" name="Bildplatzhalter">
            <a:extLst>
              <a:ext uri="{FF2B5EF4-FFF2-40B4-BE49-F238E27FC236}">
                <a16:creationId xmlns:a16="http://schemas.microsoft.com/office/drawing/2014/main" id="{AEC87688-3134-4BA5-852F-71FDD5117A86}"/>
              </a:ext>
            </a:extLst>
          </p:cNvPr>
          <p:cNvSpPr>
            <a:spLocks noGrp="1"/>
          </p:cNvSpPr>
          <p:nvPr>
            <p:ph type="pic" sz="quarter" idx="14" hasCustomPrompt="1"/>
          </p:nvPr>
        </p:nvSpPr>
        <p:spPr>
          <a:xfrm>
            <a:off x="-1" y="0"/>
            <a:ext cx="5400000" cy="6480175"/>
          </a:xfrm>
          <a:solidFill>
            <a:schemeClr val="bg1">
              <a:lumMod val="75000"/>
            </a:schemeClr>
          </a:solidFill>
        </p:spPr>
        <p:txBody>
          <a:bodyPr/>
          <a:lstStyle>
            <a:lvl1pPr algn="ctr">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Bild einfügen</a:t>
            </a:r>
          </a:p>
        </p:txBody>
      </p:sp>
      <p:sp>
        <p:nvSpPr>
          <p:cNvPr id="5" name="Fußzeile"/>
          <p:cNvSpPr>
            <a:spLocks noGrp="1"/>
          </p:cNvSpPr>
          <p:nvPr>
            <p:ph type="ftr" sz="quarter" idx="11"/>
          </p:nvPr>
        </p:nvSpPr>
        <p:spPr>
          <a:solidFill>
            <a:schemeClr val="accent1">
              <a:alpha val="80000"/>
            </a:schemeClr>
          </a:solidFill>
        </p:spPr>
        <p:txBody>
          <a:bodyPr/>
          <a:lstStyle/>
          <a:p>
            <a:r>
              <a:rPr lang="de-DE" dirty="0"/>
              <a:t>CBH Rechtsanwälte</a:t>
            </a:r>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5940424" y="1908174"/>
            <a:ext cx="5076825" cy="247459"/>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a:xfrm>
            <a:off x="5940424" y="2155634"/>
            <a:ext cx="5076825" cy="432000"/>
          </a:xfrm>
        </p:spPr>
        <p:txBody>
          <a:bodyPr/>
          <a:lstStyle/>
          <a:p>
            <a:r>
              <a:rPr lang="de-DE" dirty="0"/>
              <a:t>Headline</a:t>
            </a:r>
            <a:endParaRPr lang="en-US" dirty="0"/>
          </a:p>
        </p:txBody>
      </p:sp>
      <p:sp>
        <p:nvSpPr>
          <p:cNvPr id="10" name="Textplatzhalter 9">
            <a:extLst>
              <a:ext uri="{FF2B5EF4-FFF2-40B4-BE49-F238E27FC236}">
                <a16:creationId xmlns:a16="http://schemas.microsoft.com/office/drawing/2014/main" id="{C73E13AF-7D4F-47EE-BED6-BBD71D59A4C3}"/>
              </a:ext>
            </a:extLst>
          </p:cNvPr>
          <p:cNvSpPr>
            <a:spLocks noGrp="1"/>
          </p:cNvSpPr>
          <p:nvPr>
            <p:ph type="body" sz="quarter" idx="15" hasCustomPrompt="1"/>
          </p:nvPr>
        </p:nvSpPr>
        <p:spPr>
          <a:xfrm>
            <a:off x="5940424" y="2700338"/>
            <a:ext cx="5076825" cy="3132137"/>
          </a:xfrm>
        </p:spPr>
        <p:txBody>
          <a:bodyPr/>
          <a:lstStyle/>
          <a:p>
            <a:pPr lvl="0"/>
            <a:r>
              <a:rPr lang="de-DE" dirty="0"/>
              <a:t>Text auf erster Ebene // für weitere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pic>
        <p:nvPicPr>
          <p:cNvPr id="16" name="Logo">
            <a:extLst>
              <a:ext uri="{FF2B5EF4-FFF2-40B4-BE49-F238E27FC236}">
                <a16:creationId xmlns:a16="http://schemas.microsoft.com/office/drawing/2014/main" id="{8C94CD0E-D419-4C7F-925A-BABCB86B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1279" y="388800"/>
            <a:ext cx="1035971" cy="720000"/>
          </a:xfrm>
          <a:prstGeom prst="rect">
            <a:avLst/>
          </a:prstGeom>
        </p:spPr>
      </p:pic>
      <p:grpSp>
        <p:nvGrpSpPr>
          <p:cNvPr id="14" name="Regieanweisungen">
            <a:extLst>
              <a:ext uri="{FF2B5EF4-FFF2-40B4-BE49-F238E27FC236}">
                <a16:creationId xmlns:a16="http://schemas.microsoft.com/office/drawing/2014/main" id="{D0649A97-06AF-4B0C-A729-B6C00F8DB7E4}"/>
              </a:ext>
            </a:extLst>
          </p:cNvPr>
          <p:cNvGrpSpPr/>
          <p:nvPr userDrawn="1"/>
        </p:nvGrpSpPr>
        <p:grpSpPr>
          <a:xfrm>
            <a:off x="-3128807" y="-434348"/>
            <a:ext cx="18007548" cy="7348243"/>
            <a:chOff x="-771444" y="-72873"/>
            <a:chExt cx="11410372" cy="7021330"/>
          </a:xfrm>
        </p:grpSpPr>
        <p:sp>
          <p:nvSpPr>
            <p:cNvPr id="15" name="Hilfslinien">
              <a:extLst>
                <a:ext uri="{FF2B5EF4-FFF2-40B4-BE49-F238E27FC236}">
                  <a16:creationId xmlns:a16="http://schemas.microsoft.com/office/drawing/2014/main" id="{22194B80-36C9-478D-B138-9C3C78163E7B}"/>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17" name="Zurücksetzen">
              <a:extLst>
                <a:ext uri="{FF2B5EF4-FFF2-40B4-BE49-F238E27FC236}">
                  <a16:creationId xmlns:a16="http://schemas.microsoft.com/office/drawing/2014/main" id="{7A2225AC-1695-41ED-A5C5-5D306E19DE82}"/>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8" name="Layoutwechsel">
              <a:extLst>
                <a:ext uri="{FF2B5EF4-FFF2-40B4-BE49-F238E27FC236}">
                  <a16:creationId xmlns:a16="http://schemas.microsoft.com/office/drawing/2014/main" id="{F985741A-3389-42A0-8F2B-5D6536320790}"/>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19" name="Text // Listenebene erhöhen">
              <a:extLst>
                <a:ext uri="{FF2B5EF4-FFF2-40B4-BE49-F238E27FC236}">
                  <a16:creationId xmlns:a16="http://schemas.microsoft.com/office/drawing/2014/main" id="{5B83CB75-E5FE-4223-B28A-D84C2726FB96}"/>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20" name="Text // Listenebene verringern">
              <a:extLst>
                <a:ext uri="{FF2B5EF4-FFF2-40B4-BE49-F238E27FC236}">
                  <a16:creationId xmlns:a16="http://schemas.microsoft.com/office/drawing/2014/main" id="{DFD4424B-5A49-4833-812F-4518545DCA3C}"/>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1" name="Listenebenen">
              <a:extLst>
                <a:ext uri="{FF2B5EF4-FFF2-40B4-BE49-F238E27FC236}">
                  <a16:creationId xmlns:a16="http://schemas.microsoft.com/office/drawing/2014/main" id="{93A48D22-A493-4EB0-BC5D-26A6E4663962}"/>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2" name="Bild // Listenebene verringern">
              <a:extLst>
                <a:ext uri="{FF2B5EF4-FFF2-40B4-BE49-F238E27FC236}">
                  <a16:creationId xmlns:a16="http://schemas.microsoft.com/office/drawing/2014/main" id="{7A3012EC-9B66-4426-90F6-11F7DD26322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23" name="Bild // Listenebene erhöhen">
              <a:extLst>
                <a:ext uri="{FF2B5EF4-FFF2-40B4-BE49-F238E27FC236}">
                  <a16:creationId xmlns:a16="http://schemas.microsoft.com/office/drawing/2014/main" id="{E6A830A5-C504-4C64-9B04-F3DF8822E94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24" name="Fußzeile">
              <a:extLst>
                <a:ext uri="{FF2B5EF4-FFF2-40B4-BE49-F238E27FC236}">
                  <a16:creationId xmlns:a16="http://schemas.microsoft.com/office/drawing/2014/main" id="{7AF6D2B7-B062-4CEE-9196-62215F25CA16}"/>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Tree>
    <p:extLst>
      <p:ext uri="{BB962C8B-B14F-4D97-AF65-F5344CB8AC3E}">
        <p14:creationId xmlns:p14="http://schemas.microsoft.com/office/powerpoint/2010/main" val="3902844738"/>
      </p:ext>
    </p:extLst>
  </p:cSld>
  <p:clrMapOvr>
    <a:masterClrMapping/>
  </p:clrMapOvr>
  <p:extLst>
    <p:ext uri="{DCECCB84-F9BA-43D5-87BE-67443E8EF086}">
      <p15:sldGuideLst xmlns:p15="http://schemas.microsoft.com/office/powerpoint/2012/main">
        <p15:guide id="1" orient="horz" pos="317">
          <p15:clr>
            <a:srgbClr val="FBAE40"/>
          </p15:clr>
        </p15:guide>
        <p15:guide id="2" orient="horz" pos="1202" userDrawn="1">
          <p15:clr>
            <a:srgbClr val="FBAE40"/>
          </p15:clr>
        </p15:guide>
        <p15:guide id="3" orient="horz" pos="3674">
          <p15:clr>
            <a:srgbClr val="FBAE40"/>
          </p15:clr>
        </p15:guide>
        <p15:guide id="5" pos="6940">
          <p15:clr>
            <a:srgbClr val="FBAE40"/>
          </p15:clr>
        </p15:guide>
        <p15:guide id="7" pos="204">
          <p15:clr>
            <a:srgbClr val="FBAE40"/>
          </p15:clr>
        </p15:guide>
        <p15:guide id="8" pos="3402" userDrawn="1">
          <p15:clr>
            <a:srgbClr val="FBAE40"/>
          </p15:clr>
        </p15:guide>
        <p15:guide id="9" pos="3742" userDrawn="1">
          <p15:clr>
            <a:srgbClr val="FBAE40"/>
          </p15:clr>
        </p15:guide>
        <p15:guide id="10" orient="horz" pos="17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sp>
        <p:nvSpPr>
          <p:cNvPr id="6" name="Seitenzahl"/>
          <p:cNvSpPr>
            <a:spLocks noGrp="1"/>
          </p:cNvSpPr>
          <p:nvPr>
            <p:ph type="sldNum" sz="quarter" idx="12"/>
          </p:nvPr>
        </p:nvSpPr>
        <p:spPr/>
        <p:txBody>
          <a:bodyPr/>
          <a:lstStyle/>
          <a:p>
            <a:fld id="{17DF0C35-F90E-4F35-9297-FFBD5F522684}" type="slidenum">
              <a:rPr lang="de-DE" smtClean="0"/>
              <a:t>‹Nr.›</a:t>
            </a:fld>
            <a:endParaRPr lang="de-DE" dirty="0"/>
          </a:p>
        </p:txBody>
      </p:sp>
      <p:sp>
        <p:nvSpPr>
          <p:cNvPr id="8" name="Textplatzhalter">
            <a:extLst>
              <a:ext uri="{FF2B5EF4-FFF2-40B4-BE49-F238E27FC236}">
                <a16:creationId xmlns:a16="http://schemas.microsoft.com/office/drawing/2014/main" id="{ECF52BED-F65A-4D60-9E92-E6359F6ABC0A}"/>
              </a:ext>
            </a:extLst>
          </p:cNvPr>
          <p:cNvSpPr>
            <a:spLocks noGrp="1"/>
          </p:cNvSpPr>
          <p:nvPr>
            <p:ph type="body" sz="quarter" idx="14" hasCustomPrompt="1"/>
          </p:nvPr>
        </p:nvSpPr>
        <p:spPr>
          <a:xfrm>
            <a:off x="1511300" y="1584000"/>
            <a:ext cx="1080000" cy="4248475"/>
          </a:xfrm>
        </p:spPr>
        <p:txBody>
          <a:bodyPr/>
          <a:lstStyle>
            <a:lvl1pPr marL="0" indent="0">
              <a:lnSpc>
                <a:spcPct val="100000"/>
              </a:lnSpc>
              <a:spcBef>
                <a:spcPts val="0"/>
              </a:spcBef>
              <a:buFont typeface="Arial" panose="020B0604020202020204" pitchFamily="34" charset="0"/>
              <a:buNone/>
              <a:defRPr sz="1000"/>
            </a:lvl1pPr>
            <a:lvl2pPr marL="0" indent="0">
              <a:lnSpc>
                <a:spcPct val="100000"/>
              </a:lnSpc>
              <a:spcBef>
                <a:spcPts val="0"/>
              </a:spcBef>
              <a:buFont typeface="Arial" panose="020B0604020202020204" pitchFamily="34" charset="0"/>
              <a:buNone/>
              <a:defRPr sz="1000">
                <a:solidFill>
                  <a:schemeClr val="accent1"/>
                </a:solidFill>
              </a:defRPr>
            </a:lvl2pPr>
            <a:lvl3pPr marL="0" indent="0">
              <a:lnSpc>
                <a:spcPct val="100000"/>
              </a:lnSpc>
              <a:spcBef>
                <a:spcPts val="0"/>
              </a:spcBef>
              <a:buNone/>
              <a:defRPr sz="1000">
                <a:solidFill>
                  <a:schemeClr val="accent1"/>
                </a:solidFill>
              </a:defRPr>
            </a:lvl3pPr>
            <a:lvl4pPr marL="0" indent="0">
              <a:lnSpc>
                <a:spcPct val="100000"/>
              </a:lnSpc>
              <a:spcBef>
                <a:spcPts val="0"/>
              </a:spcBef>
              <a:buNone/>
              <a:defRPr sz="1000">
                <a:solidFill>
                  <a:schemeClr val="accent1"/>
                </a:solidFill>
              </a:defRPr>
            </a:lvl4pPr>
            <a:lvl5pPr marL="0" indent="0">
              <a:lnSpc>
                <a:spcPct val="100000"/>
              </a:lnSpc>
              <a:spcBef>
                <a:spcPts val="0"/>
              </a:spcBef>
              <a:buNone/>
              <a:defRPr sz="1000">
                <a:solidFill>
                  <a:schemeClr val="accent1"/>
                </a:solidFill>
              </a:defRPr>
            </a:lvl5pPr>
            <a:lvl6pPr marL="0" indent="0">
              <a:lnSpc>
                <a:spcPct val="100000"/>
              </a:lnSpc>
              <a:spcBef>
                <a:spcPts val="0"/>
              </a:spcBef>
              <a:buNone/>
              <a:defRPr sz="1000">
                <a:solidFill>
                  <a:schemeClr val="accent1"/>
                </a:solidFill>
              </a:defRPr>
            </a:lvl6pPr>
            <a:lvl7pPr marL="0" indent="0">
              <a:lnSpc>
                <a:spcPct val="100000"/>
              </a:lnSpc>
              <a:spcBef>
                <a:spcPts val="0"/>
              </a:spcBef>
              <a:buNone/>
              <a:defRPr sz="1000">
                <a:solidFill>
                  <a:schemeClr val="accent1"/>
                </a:solidFill>
              </a:defRPr>
            </a:lvl7pPr>
            <a:lvl8pPr marL="0" indent="0">
              <a:lnSpc>
                <a:spcPct val="100000"/>
              </a:lnSpc>
              <a:spcBef>
                <a:spcPts val="0"/>
              </a:spcBef>
              <a:buNone/>
              <a:defRPr sz="1000">
                <a:solidFill>
                  <a:schemeClr val="accent1"/>
                </a:solidFill>
              </a:defRPr>
            </a:lvl8pPr>
            <a:lvl9pPr marL="0" indent="0">
              <a:lnSpc>
                <a:spcPct val="100000"/>
              </a:lnSpc>
              <a:spcBef>
                <a:spcPts val="0"/>
              </a:spcBef>
              <a:buNone/>
              <a:defRPr sz="1000">
                <a:solidFill>
                  <a:schemeClr val="accent1"/>
                </a:solidFill>
              </a:defRPr>
            </a:lvl9pPr>
          </a:lstStyle>
          <a:p>
            <a:pPr lvl="0"/>
            <a:r>
              <a:rPr lang="de-DE" dirty="0"/>
              <a:t>Uhrzeit auf erster Ebene // für Hervorhebung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1511300" y="431800"/>
            <a:ext cx="7596000" cy="252000"/>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p:txBody>
          <a:bodyPr/>
          <a:lstStyle/>
          <a:p>
            <a:r>
              <a:rPr lang="de-DE" dirty="0"/>
              <a:t>Headline</a:t>
            </a:r>
            <a:endParaRPr lang="en-US" dirty="0"/>
          </a:p>
        </p:txBody>
      </p:sp>
      <p:sp>
        <p:nvSpPr>
          <p:cNvPr id="10" name="Textplatzhalter">
            <a:extLst>
              <a:ext uri="{FF2B5EF4-FFF2-40B4-BE49-F238E27FC236}">
                <a16:creationId xmlns:a16="http://schemas.microsoft.com/office/drawing/2014/main" id="{65D538D5-E618-48A2-9E1B-A790E8C1061D}"/>
              </a:ext>
            </a:extLst>
          </p:cNvPr>
          <p:cNvSpPr>
            <a:spLocks noGrp="1"/>
          </p:cNvSpPr>
          <p:nvPr>
            <p:ph type="body" sz="quarter" idx="15" hasCustomPrompt="1"/>
          </p:nvPr>
        </p:nvSpPr>
        <p:spPr>
          <a:xfrm>
            <a:off x="3456000" y="1583999"/>
            <a:ext cx="7561250" cy="4248475"/>
          </a:xfrm>
        </p:spPr>
        <p:txBody>
          <a:bodyPr/>
          <a:lstStyle>
            <a:lvl1pPr marL="0" indent="0">
              <a:lnSpc>
                <a:spcPct val="100000"/>
              </a:lnSpc>
              <a:spcBef>
                <a:spcPts val="0"/>
              </a:spcBef>
              <a:buFont typeface="Arial" panose="020B0604020202020204" pitchFamily="34" charset="0"/>
              <a:buNone/>
              <a:defRPr sz="1000" b="1"/>
            </a:lvl1pPr>
            <a:lvl2pPr marL="0" indent="0">
              <a:lnSpc>
                <a:spcPct val="100000"/>
              </a:lnSpc>
              <a:spcBef>
                <a:spcPts val="0"/>
              </a:spcBef>
              <a:buFont typeface="Arial" panose="020B0604020202020204" pitchFamily="34" charset="0"/>
              <a:buNone/>
              <a:defRPr sz="1000">
                <a:solidFill>
                  <a:schemeClr val="tx1"/>
                </a:solidFill>
              </a:defRPr>
            </a:lvl2pPr>
            <a:lvl3pPr marL="0" indent="0">
              <a:lnSpc>
                <a:spcPct val="100000"/>
              </a:lnSpc>
              <a:spcBef>
                <a:spcPts val="0"/>
              </a:spcBef>
              <a:buNone/>
              <a:defRPr sz="1000">
                <a:solidFill>
                  <a:schemeClr val="accent1"/>
                </a:solidFill>
              </a:defRPr>
            </a:lvl3pPr>
            <a:lvl4pPr marL="0" indent="0">
              <a:lnSpc>
                <a:spcPct val="100000"/>
              </a:lnSpc>
              <a:spcBef>
                <a:spcPts val="0"/>
              </a:spcBef>
              <a:buNone/>
              <a:defRPr sz="1000">
                <a:solidFill>
                  <a:schemeClr val="accent1"/>
                </a:solidFill>
              </a:defRPr>
            </a:lvl4pPr>
            <a:lvl5pPr marL="0" indent="0">
              <a:lnSpc>
                <a:spcPct val="100000"/>
              </a:lnSpc>
              <a:spcBef>
                <a:spcPts val="0"/>
              </a:spcBef>
              <a:buNone/>
              <a:defRPr sz="1000">
                <a:solidFill>
                  <a:schemeClr val="accent1"/>
                </a:solidFill>
              </a:defRPr>
            </a:lvl5pPr>
            <a:lvl6pPr marL="0" indent="0">
              <a:lnSpc>
                <a:spcPct val="100000"/>
              </a:lnSpc>
              <a:spcBef>
                <a:spcPts val="0"/>
              </a:spcBef>
              <a:buNone/>
              <a:defRPr sz="1000">
                <a:solidFill>
                  <a:schemeClr val="accent1"/>
                </a:solidFill>
              </a:defRPr>
            </a:lvl6pPr>
            <a:lvl7pPr marL="0" indent="0">
              <a:lnSpc>
                <a:spcPct val="100000"/>
              </a:lnSpc>
              <a:spcBef>
                <a:spcPts val="0"/>
              </a:spcBef>
              <a:buNone/>
              <a:defRPr sz="1000">
                <a:solidFill>
                  <a:schemeClr val="accent1"/>
                </a:solidFill>
              </a:defRPr>
            </a:lvl7pPr>
            <a:lvl8pPr marL="0" indent="0">
              <a:lnSpc>
                <a:spcPct val="100000"/>
              </a:lnSpc>
              <a:spcBef>
                <a:spcPts val="0"/>
              </a:spcBef>
              <a:buNone/>
              <a:defRPr sz="1000">
                <a:solidFill>
                  <a:schemeClr val="accent1"/>
                </a:solidFill>
              </a:defRPr>
            </a:lvl8pPr>
            <a:lvl9pPr marL="0" indent="0">
              <a:lnSpc>
                <a:spcPct val="100000"/>
              </a:lnSpc>
              <a:spcBef>
                <a:spcPts val="0"/>
              </a:spcBef>
              <a:buNone/>
              <a:defRPr sz="1000">
                <a:solidFill>
                  <a:schemeClr val="accent1"/>
                </a:solidFill>
              </a:defRPr>
            </a:lvl9pPr>
          </a:lstStyle>
          <a:p>
            <a:pPr lvl="0"/>
            <a:r>
              <a:rPr lang="de-DE" dirty="0"/>
              <a:t>Programm auf erster Ebene // für Inhalt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Tree>
    <p:extLst>
      <p:ext uri="{BB962C8B-B14F-4D97-AF65-F5344CB8AC3E}">
        <p14:creationId xmlns:p14="http://schemas.microsoft.com/office/powerpoint/2010/main" val="615688957"/>
      </p:ext>
    </p:extLst>
  </p:cSld>
  <p:clrMapOvr>
    <a:masterClrMapping/>
  </p:clrMapOvr>
  <p:extLst>
    <p:ext uri="{DCECCB84-F9BA-43D5-87BE-67443E8EF086}">
      <p15:sldGuideLst xmlns:p15="http://schemas.microsoft.com/office/powerpoint/2012/main">
        <p15:guide id="1" orient="horz" pos="272" userDrawn="1">
          <p15:clr>
            <a:srgbClr val="FBAE40"/>
          </p15:clr>
        </p15:guide>
        <p15:guide id="3" orient="horz" pos="3674">
          <p15:clr>
            <a:srgbClr val="FBAE40"/>
          </p15:clr>
        </p15:guide>
        <p15:guide id="4" orient="horz" pos="510" userDrawn="1">
          <p15:clr>
            <a:srgbClr val="FBAE40"/>
          </p15:clr>
        </p15:guide>
        <p15:guide id="5" pos="6940">
          <p15:clr>
            <a:srgbClr val="FBAE40"/>
          </p15:clr>
        </p15:guide>
        <p15:guide id="6" pos="952">
          <p15:clr>
            <a:srgbClr val="FBAE40"/>
          </p15:clr>
        </p15:guide>
        <p15:guide id="7" pos="204">
          <p15:clr>
            <a:srgbClr val="FBAE40"/>
          </p15:clr>
        </p15:guide>
        <p15:guide id="8" orient="horz" pos="9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 Anwaltsprofil">
    <p:bg>
      <p:bgPr>
        <a:solidFill>
          <a:schemeClr val="bg1">
            <a:alpha val="80000"/>
          </a:schemeClr>
        </a:solidFill>
        <a:effectLst/>
      </p:bgPr>
    </p:bg>
    <p:spTree>
      <p:nvGrpSpPr>
        <p:cNvPr id="1" name=""/>
        <p:cNvGrpSpPr/>
        <p:nvPr/>
      </p:nvGrpSpPr>
      <p:grpSpPr>
        <a:xfrm>
          <a:off x="0" y="0"/>
          <a:ext cx="0" cy="0"/>
          <a:chOff x="0" y="0"/>
          <a:chExt cx="0" cy="0"/>
        </a:xfrm>
      </p:grpSpPr>
      <p:sp>
        <p:nvSpPr>
          <p:cNvPr id="12" name="URL">
            <a:hlinkClick r:id="rId2"/>
            <a:extLst>
              <a:ext uri="{FF2B5EF4-FFF2-40B4-BE49-F238E27FC236}">
                <a16:creationId xmlns:a16="http://schemas.microsoft.com/office/drawing/2014/main" id="{7CAB2D18-B9CE-470A-9F69-FF21AE760C30}"/>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t>www.cbh.de</a:t>
            </a:r>
          </a:p>
          <a:p>
            <a:pPr algn="r"/>
            <a:endParaRPr lang="de-DE" b="1" dirty="0"/>
          </a:p>
        </p:txBody>
      </p:sp>
      <p:cxnSp>
        <p:nvCxnSpPr>
          <p:cNvPr id="13" name="Linie">
            <a:extLst>
              <a:ext uri="{FF2B5EF4-FFF2-40B4-BE49-F238E27FC236}">
                <a16:creationId xmlns:a16="http://schemas.microsoft.com/office/drawing/2014/main" id="{D78D72C5-7635-4C95-B39B-F65CF125525C}"/>
              </a:ext>
            </a:extLst>
          </p:cNvPr>
          <p:cNvCxnSpPr>
            <a:cxnSpLocks/>
          </p:cNvCxnSpPr>
          <p:nvPr userDrawn="1"/>
        </p:nvCxnSpPr>
        <p:spPr>
          <a:xfrm>
            <a:off x="5940000" y="5976000"/>
            <a:ext cx="50753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eitenzahl"/>
          <p:cNvSpPr>
            <a:spLocks noGrp="1"/>
          </p:cNvSpPr>
          <p:nvPr>
            <p:ph type="sldNum" sz="quarter" idx="12"/>
          </p:nvPr>
        </p:nvSpPr>
        <p:spPr>
          <a:xfrm>
            <a:off x="5940000" y="6066000"/>
            <a:ext cx="540000" cy="144000"/>
          </a:xfrm>
        </p:spPr>
        <p:txBody>
          <a:bodyPr/>
          <a:lstStyle/>
          <a:p>
            <a:fld id="{17DF0C35-F90E-4F35-9297-FFBD5F522684}" type="slidenum">
              <a:rPr lang="de-DE" smtClean="0"/>
              <a:t>‹Nr.›</a:t>
            </a:fld>
            <a:endParaRPr lang="de-DE" dirty="0"/>
          </a:p>
        </p:txBody>
      </p:sp>
      <p:sp>
        <p:nvSpPr>
          <p:cNvPr id="8" name="Bildplatzhalter">
            <a:extLst>
              <a:ext uri="{FF2B5EF4-FFF2-40B4-BE49-F238E27FC236}">
                <a16:creationId xmlns:a16="http://schemas.microsoft.com/office/drawing/2014/main" id="{AEC87688-3134-4BA5-852F-71FDD5117A86}"/>
              </a:ext>
            </a:extLst>
          </p:cNvPr>
          <p:cNvSpPr>
            <a:spLocks noGrp="1"/>
          </p:cNvSpPr>
          <p:nvPr>
            <p:ph type="pic" sz="quarter" idx="14" hasCustomPrompt="1"/>
          </p:nvPr>
        </p:nvSpPr>
        <p:spPr>
          <a:xfrm>
            <a:off x="-1" y="0"/>
            <a:ext cx="5400000" cy="6480175"/>
          </a:xfrm>
          <a:solidFill>
            <a:schemeClr val="bg1">
              <a:lumMod val="75000"/>
            </a:schemeClr>
          </a:solidFill>
        </p:spPr>
        <p:txBody>
          <a:bodyPr/>
          <a:lstStyle>
            <a:lvl1pPr algn="ctr">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Bild einfügen</a:t>
            </a:r>
          </a:p>
        </p:txBody>
      </p:sp>
      <p:sp>
        <p:nvSpPr>
          <p:cNvPr id="5" name="Fußzeile"/>
          <p:cNvSpPr>
            <a:spLocks noGrp="1"/>
          </p:cNvSpPr>
          <p:nvPr>
            <p:ph type="ftr" sz="quarter" idx="11"/>
          </p:nvPr>
        </p:nvSpPr>
        <p:spPr>
          <a:solidFill>
            <a:schemeClr val="accent1">
              <a:alpha val="80000"/>
            </a:schemeClr>
          </a:solidFill>
        </p:spPr>
        <p:txBody>
          <a:bodyPr/>
          <a:lstStyle/>
          <a:p>
            <a:r>
              <a:rPr lang="de-DE" dirty="0"/>
              <a:t>CBH Rechtsanwälte</a:t>
            </a:r>
          </a:p>
        </p:txBody>
      </p:sp>
      <p:sp>
        <p:nvSpPr>
          <p:cNvPr id="10" name="Textplatzhalter 9">
            <a:extLst>
              <a:ext uri="{FF2B5EF4-FFF2-40B4-BE49-F238E27FC236}">
                <a16:creationId xmlns:a16="http://schemas.microsoft.com/office/drawing/2014/main" id="{C73E13AF-7D4F-47EE-BED6-BBD71D59A4C3}"/>
              </a:ext>
            </a:extLst>
          </p:cNvPr>
          <p:cNvSpPr>
            <a:spLocks noGrp="1"/>
          </p:cNvSpPr>
          <p:nvPr>
            <p:ph type="body" sz="quarter" idx="15" hasCustomPrompt="1"/>
          </p:nvPr>
        </p:nvSpPr>
        <p:spPr>
          <a:xfrm>
            <a:off x="5940425" y="3240087"/>
            <a:ext cx="5076825" cy="1727912"/>
          </a:xfrm>
        </p:spPr>
        <p:txBody>
          <a:bodyPr/>
          <a:lstStyle/>
          <a:p>
            <a:pPr lvl="0"/>
            <a:r>
              <a:rPr lang="de-DE" dirty="0"/>
              <a:t>Text auf erster Ebene // für weitere Text Ebene und Aufzählung &gt;&gt; Menü &gt; Start &gt; Absatz &gt; Listenebene erhöhen</a:t>
            </a:r>
          </a:p>
          <a:p>
            <a:pPr lvl="1"/>
            <a:r>
              <a:rPr lang="de-DE" dirty="0"/>
              <a:t>Zweite Ebene</a:t>
            </a:r>
          </a:p>
          <a:p>
            <a:pPr lvl="2"/>
            <a:r>
              <a:rPr lang="de-DE" dirty="0"/>
              <a:t>Dritte Ebene</a:t>
            </a:r>
            <a:endParaRPr lang="en-US" dirty="0"/>
          </a:p>
        </p:txBody>
      </p:sp>
      <p:pic>
        <p:nvPicPr>
          <p:cNvPr id="16" name="Logo">
            <a:extLst>
              <a:ext uri="{FF2B5EF4-FFF2-40B4-BE49-F238E27FC236}">
                <a16:creationId xmlns:a16="http://schemas.microsoft.com/office/drawing/2014/main" id="{8C94CD0E-D419-4C7F-925A-BABCB86B91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1279" y="388800"/>
            <a:ext cx="1035971" cy="720000"/>
          </a:xfrm>
          <a:prstGeom prst="rect">
            <a:avLst/>
          </a:prstGeom>
        </p:spPr>
      </p:pic>
      <p:sp>
        <p:nvSpPr>
          <p:cNvPr id="9" name="Textplatzhalter 8">
            <a:extLst>
              <a:ext uri="{FF2B5EF4-FFF2-40B4-BE49-F238E27FC236}">
                <a16:creationId xmlns:a16="http://schemas.microsoft.com/office/drawing/2014/main" id="{A7C0D125-824B-490D-9C29-EB2E9539F9E2}"/>
              </a:ext>
            </a:extLst>
          </p:cNvPr>
          <p:cNvSpPr>
            <a:spLocks noGrp="1"/>
          </p:cNvSpPr>
          <p:nvPr>
            <p:ph type="body" sz="quarter" idx="16" hasCustomPrompt="1"/>
          </p:nvPr>
        </p:nvSpPr>
        <p:spPr>
          <a:xfrm>
            <a:off x="5940425" y="2052639"/>
            <a:ext cx="5076825" cy="647699"/>
          </a:xfrm>
        </p:spPr>
        <p:txBody>
          <a:bodyPr/>
          <a:lstStyle>
            <a:lvl1pPr>
              <a:lnSpc>
                <a:spcPct val="100000"/>
              </a:lnSpc>
              <a:defRPr sz="1700"/>
            </a:lvl1pPr>
            <a:lvl2pPr marL="0" indent="0">
              <a:lnSpc>
                <a:spcPct val="100000"/>
              </a:lnSpc>
              <a:spcBef>
                <a:spcPts val="0"/>
              </a:spcBef>
              <a:buFont typeface="Arial" panose="020B0604020202020204" pitchFamily="34" charset="0"/>
              <a:buNone/>
              <a:defRPr sz="900" i="1">
                <a:solidFill>
                  <a:schemeClr val="accent1"/>
                </a:solidFill>
              </a:defRPr>
            </a:lvl2pPr>
            <a:lvl3pPr marL="0" indent="0">
              <a:lnSpc>
                <a:spcPct val="100000"/>
              </a:lnSpc>
              <a:spcBef>
                <a:spcPts val="0"/>
              </a:spcBef>
              <a:buFont typeface="Arial" panose="020B0604020202020204" pitchFamily="34" charset="0"/>
              <a:buNone/>
              <a:defRPr sz="900" i="1">
                <a:solidFill>
                  <a:schemeClr val="accent1"/>
                </a:solidFill>
              </a:defRPr>
            </a:lvl3pPr>
            <a:lvl4pPr marL="0" indent="0">
              <a:lnSpc>
                <a:spcPct val="100000"/>
              </a:lnSpc>
              <a:spcBef>
                <a:spcPts val="0"/>
              </a:spcBef>
              <a:buNone/>
              <a:defRPr sz="900" i="1">
                <a:solidFill>
                  <a:schemeClr val="accent1"/>
                </a:solidFill>
              </a:defRPr>
            </a:lvl4pPr>
            <a:lvl5pPr marL="0" indent="0">
              <a:lnSpc>
                <a:spcPct val="100000"/>
              </a:lnSpc>
              <a:spcBef>
                <a:spcPts val="0"/>
              </a:spcBef>
              <a:buNone/>
              <a:defRPr sz="900" i="1">
                <a:solidFill>
                  <a:schemeClr val="accent1"/>
                </a:solidFill>
              </a:defRPr>
            </a:lvl5pPr>
            <a:lvl6pPr marL="0" indent="0">
              <a:lnSpc>
                <a:spcPct val="100000"/>
              </a:lnSpc>
              <a:spcBef>
                <a:spcPts val="0"/>
              </a:spcBef>
              <a:buNone/>
              <a:defRPr sz="900" i="1">
                <a:solidFill>
                  <a:schemeClr val="accent1"/>
                </a:solidFill>
              </a:defRPr>
            </a:lvl6pPr>
            <a:lvl7pPr marL="0" indent="0">
              <a:lnSpc>
                <a:spcPct val="100000"/>
              </a:lnSpc>
              <a:spcBef>
                <a:spcPts val="0"/>
              </a:spcBef>
              <a:buNone/>
              <a:defRPr sz="900" i="1">
                <a:solidFill>
                  <a:schemeClr val="accent1"/>
                </a:solidFill>
              </a:defRPr>
            </a:lvl7pPr>
            <a:lvl8pPr marL="0" indent="0">
              <a:lnSpc>
                <a:spcPct val="100000"/>
              </a:lnSpc>
              <a:spcBef>
                <a:spcPts val="0"/>
              </a:spcBef>
              <a:buNone/>
              <a:defRPr sz="900" i="1">
                <a:solidFill>
                  <a:schemeClr val="accent1"/>
                </a:solidFill>
              </a:defRPr>
            </a:lvl8pPr>
            <a:lvl9pPr marL="0" indent="0">
              <a:lnSpc>
                <a:spcPct val="100000"/>
              </a:lnSpc>
              <a:spcBef>
                <a:spcPts val="0"/>
              </a:spcBef>
              <a:buNone/>
              <a:defRPr sz="900" i="1">
                <a:solidFill>
                  <a:schemeClr val="accent1"/>
                </a:solidFill>
              </a:defRPr>
            </a:lvl9pPr>
          </a:lstStyle>
          <a:p>
            <a:pPr lvl="0"/>
            <a:r>
              <a:rPr lang="de-DE" dirty="0"/>
              <a:t>Name auf erster Ebene // für Fachrichtung &gt;&gt; Menü &gt; Start &gt; Absatz &gt; Listenebene erhöhen</a:t>
            </a:r>
          </a:p>
        </p:txBody>
      </p:sp>
      <p:sp>
        <p:nvSpPr>
          <p:cNvPr id="15" name="Textplatzhalter">
            <a:extLst>
              <a:ext uri="{FF2B5EF4-FFF2-40B4-BE49-F238E27FC236}">
                <a16:creationId xmlns:a16="http://schemas.microsoft.com/office/drawing/2014/main" id="{67ADF097-297B-4882-80D7-C22D08C0CBD5}"/>
              </a:ext>
            </a:extLst>
          </p:cNvPr>
          <p:cNvSpPr>
            <a:spLocks noGrp="1"/>
          </p:cNvSpPr>
          <p:nvPr>
            <p:ph type="body" sz="quarter" idx="17" hasCustomPrompt="1"/>
          </p:nvPr>
        </p:nvSpPr>
        <p:spPr>
          <a:xfrm>
            <a:off x="5940425" y="3132000"/>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17" name="Textplatzhalter">
            <a:extLst>
              <a:ext uri="{FF2B5EF4-FFF2-40B4-BE49-F238E27FC236}">
                <a16:creationId xmlns:a16="http://schemas.microsoft.com/office/drawing/2014/main" id="{EE238949-C061-40BB-BD7D-E6739550827E}"/>
              </a:ext>
            </a:extLst>
          </p:cNvPr>
          <p:cNvSpPr>
            <a:spLocks noGrp="1"/>
          </p:cNvSpPr>
          <p:nvPr>
            <p:ph type="body" sz="quarter" idx="18" hasCustomPrompt="1"/>
          </p:nvPr>
        </p:nvSpPr>
        <p:spPr>
          <a:xfrm>
            <a:off x="5940425" y="5200968"/>
            <a:ext cx="374175" cy="61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tIns="126000" bIns="0" anchor="t" anchorCtr="0"/>
          <a:lstStyle>
            <a:lvl1pPr marL="0" indent="0">
              <a:lnSpc>
                <a:spcPct val="100000"/>
              </a:lnSpc>
              <a:spcBef>
                <a:spcPts val="0"/>
              </a:spcBef>
              <a:buFont typeface="Arial" panose="020B0604020202020204" pitchFamily="34" charset="0"/>
              <a:buNone/>
              <a:tabLst>
                <a:tab pos="162000" algn="l"/>
              </a:tabLst>
              <a:defRPr sz="1030" b="0" i="0" baseline="0">
                <a:solidFill>
                  <a:schemeClr val="tx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Kontaktdaten</a:t>
            </a:r>
          </a:p>
        </p:txBody>
      </p:sp>
      <p:grpSp>
        <p:nvGrpSpPr>
          <p:cNvPr id="14" name="Regieanweisungen">
            <a:extLst>
              <a:ext uri="{FF2B5EF4-FFF2-40B4-BE49-F238E27FC236}">
                <a16:creationId xmlns:a16="http://schemas.microsoft.com/office/drawing/2014/main" id="{A91AF357-D6F1-4A62-AA35-DFF3B897DBCE}"/>
              </a:ext>
            </a:extLst>
          </p:cNvPr>
          <p:cNvGrpSpPr/>
          <p:nvPr userDrawn="1"/>
        </p:nvGrpSpPr>
        <p:grpSpPr>
          <a:xfrm>
            <a:off x="-3128807" y="-434348"/>
            <a:ext cx="18007548" cy="7348243"/>
            <a:chOff x="-771444" y="-72873"/>
            <a:chExt cx="11410372" cy="7021330"/>
          </a:xfrm>
        </p:grpSpPr>
        <p:sp>
          <p:nvSpPr>
            <p:cNvPr id="18" name="Hilfslinien">
              <a:extLst>
                <a:ext uri="{FF2B5EF4-FFF2-40B4-BE49-F238E27FC236}">
                  <a16:creationId xmlns:a16="http://schemas.microsoft.com/office/drawing/2014/main" id="{EFFD2500-83FA-4B6E-899A-EB398C3758EA}"/>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19" name="Zurücksetzen">
              <a:extLst>
                <a:ext uri="{FF2B5EF4-FFF2-40B4-BE49-F238E27FC236}">
                  <a16:creationId xmlns:a16="http://schemas.microsoft.com/office/drawing/2014/main" id="{39891A3E-0426-4142-9BFC-DFA92D4A95A2}"/>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20" name="Layoutwechsel">
              <a:extLst>
                <a:ext uri="{FF2B5EF4-FFF2-40B4-BE49-F238E27FC236}">
                  <a16:creationId xmlns:a16="http://schemas.microsoft.com/office/drawing/2014/main" id="{10466BC8-7FC5-4702-A0A6-B96724B253FD}"/>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21" name="Text // Listenebene erhöhen">
              <a:extLst>
                <a:ext uri="{FF2B5EF4-FFF2-40B4-BE49-F238E27FC236}">
                  <a16:creationId xmlns:a16="http://schemas.microsoft.com/office/drawing/2014/main" id="{4F574657-FF32-4CBA-B0EB-4A64990B60B7}"/>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22" name="Text // Listenebene verringern">
              <a:extLst>
                <a:ext uri="{FF2B5EF4-FFF2-40B4-BE49-F238E27FC236}">
                  <a16:creationId xmlns:a16="http://schemas.microsoft.com/office/drawing/2014/main" id="{636CDCCD-AF37-4488-95DD-4E7F8D8B49F4}"/>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3" name="Listenebenen">
              <a:extLst>
                <a:ext uri="{FF2B5EF4-FFF2-40B4-BE49-F238E27FC236}">
                  <a16:creationId xmlns:a16="http://schemas.microsoft.com/office/drawing/2014/main" id="{40221913-958F-4D05-875D-0883D80C97D1}"/>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4" name="Bild // Listenebene verringern">
              <a:extLst>
                <a:ext uri="{FF2B5EF4-FFF2-40B4-BE49-F238E27FC236}">
                  <a16:creationId xmlns:a16="http://schemas.microsoft.com/office/drawing/2014/main" id="{63A859AA-2ED8-40E6-B5E4-F4D935BE143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25" name="Bild // Listenebene erhöhen">
              <a:extLst>
                <a:ext uri="{FF2B5EF4-FFF2-40B4-BE49-F238E27FC236}">
                  <a16:creationId xmlns:a16="http://schemas.microsoft.com/office/drawing/2014/main" id="{7049BE9E-9974-4F51-9A51-31CDA785E650}"/>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26" name="Fußzeile">
              <a:extLst>
                <a:ext uri="{FF2B5EF4-FFF2-40B4-BE49-F238E27FC236}">
                  <a16:creationId xmlns:a16="http://schemas.microsoft.com/office/drawing/2014/main" id="{F8781C37-90B5-45FE-8E73-A5D786C46D0B}"/>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Tree>
    <p:extLst>
      <p:ext uri="{BB962C8B-B14F-4D97-AF65-F5344CB8AC3E}">
        <p14:creationId xmlns:p14="http://schemas.microsoft.com/office/powerpoint/2010/main" val="3409227517"/>
      </p:ext>
    </p:extLst>
  </p:cSld>
  <p:clrMapOvr>
    <a:masterClrMapping/>
  </p:clrMapOvr>
  <p:extLst>
    <p:ext uri="{DCECCB84-F9BA-43D5-87BE-67443E8EF086}">
      <p15:sldGuideLst xmlns:p15="http://schemas.microsoft.com/office/powerpoint/2012/main">
        <p15:guide id="1" orient="horz" pos="317">
          <p15:clr>
            <a:srgbClr val="FBAE40"/>
          </p15:clr>
        </p15:guide>
        <p15:guide id="2" orient="horz" pos="1293">
          <p15:clr>
            <a:srgbClr val="FBAE40"/>
          </p15:clr>
        </p15:guide>
        <p15:guide id="3" orient="horz" pos="3674">
          <p15:clr>
            <a:srgbClr val="FBAE40"/>
          </p15:clr>
        </p15:guide>
        <p15:guide id="5" pos="6940">
          <p15:clr>
            <a:srgbClr val="FBAE40"/>
          </p15:clr>
        </p15:guide>
        <p15:guide id="7" pos="204">
          <p15:clr>
            <a:srgbClr val="FBAE40"/>
          </p15:clr>
        </p15:guide>
        <p15:guide id="8" pos="3402" userDrawn="1">
          <p15:clr>
            <a:srgbClr val="FBAE40"/>
          </p15:clr>
        </p15:guide>
        <p15:guide id="9" pos="3742" userDrawn="1">
          <p15:clr>
            <a:srgbClr val="FBAE40"/>
          </p15:clr>
        </p15:guide>
        <p15:guide id="11" orient="horz" pos="2041" userDrawn="1">
          <p15:clr>
            <a:srgbClr val="FBAE40"/>
          </p15:clr>
        </p15:guide>
        <p15:guide id="12" orient="horz" pos="313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nwaltsprofil + Bild">
    <p:bg>
      <p:bgPr>
        <a:solidFill>
          <a:schemeClr val="bg1">
            <a:alpha val="80000"/>
          </a:schemeClr>
        </a:solidFill>
        <a:effectLst/>
      </p:bgPr>
    </p:bg>
    <p:spTree>
      <p:nvGrpSpPr>
        <p:cNvPr id="1" name=""/>
        <p:cNvGrpSpPr/>
        <p:nvPr/>
      </p:nvGrpSpPr>
      <p:grpSpPr>
        <a:xfrm>
          <a:off x="0" y="0"/>
          <a:ext cx="0" cy="0"/>
          <a:chOff x="0" y="0"/>
          <a:chExt cx="0" cy="0"/>
        </a:xfrm>
      </p:grpSpPr>
      <p:sp>
        <p:nvSpPr>
          <p:cNvPr id="8" name="Bildplatzhalter">
            <a:extLst>
              <a:ext uri="{FF2B5EF4-FFF2-40B4-BE49-F238E27FC236}">
                <a16:creationId xmlns:a16="http://schemas.microsoft.com/office/drawing/2014/main" id="{AEC87688-3134-4BA5-852F-71FDD5117A86}"/>
              </a:ext>
            </a:extLst>
          </p:cNvPr>
          <p:cNvSpPr>
            <a:spLocks noGrp="1"/>
          </p:cNvSpPr>
          <p:nvPr>
            <p:ph type="pic" sz="quarter" idx="14" hasCustomPrompt="1"/>
          </p:nvPr>
        </p:nvSpPr>
        <p:spPr>
          <a:xfrm>
            <a:off x="6660488" y="0"/>
            <a:ext cx="4860000" cy="6480175"/>
          </a:xfrm>
          <a:solidFill>
            <a:schemeClr val="bg1">
              <a:lumMod val="75000"/>
            </a:schemeClr>
          </a:solidFill>
        </p:spPr>
        <p:txBody>
          <a:bodyPr/>
          <a:lstStyle>
            <a:lvl1pPr algn="ctr">
              <a:defRPr/>
            </a:lvl1p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Bild einfügen</a:t>
            </a:r>
          </a:p>
        </p:txBody>
      </p:sp>
      <p:sp>
        <p:nvSpPr>
          <p:cNvPr id="5" name="Fußzeile"/>
          <p:cNvSpPr>
            <a:spLocks noGrp="1"/>
          </p:cNvSpPr>
          <p:nvPr>
            <p:ph type="ftr" sz="quarter" idx="11"/>
          </p:nvPr>
        </p:nvSpPr>
        <p:spPr>
          <a:solidFill>
            <a:schemeClr val="accent1"/>
          </a:solidFill>
        </p:spPr>
        <p:txBody>
          <a:bodyPr/>
          <a:lstStyle/>
          <a:p>
            <a:r>
              <a:rPr lang="de-DE" dirty="0"/>
              <a:t>CBH Rechtsanwälte</a:t>
            </a:r>
          </a:p>
        </p:txBody>
      </p:sp>
      <p:sp>
        <p:nvSpPr>
          <p:cNvPr id="10" name="Textplatzhalter 9">
            <a:extLst>
              <a:ext uri="{FF2B5EF4-FFF2-40B4-BE49-F238E27FC236}">
                <a16:creationId xmlns:a16="http://schemas.microsoft.com/office/drawing/2014/main" id="{C73E13AF-7D4F-47EE-BED6-BBD71D59A4C3}"/>
              </a:ext>
            </a:extLst>
          </p:cNvPr>
          <p:cNvSpPr>
            <a:spLocks noGrp="1"/>
          </p:cNvSpPr>
          <p:nvPr>
            <p:ph type="body" sz="quarter" idx="15" hasCustomPrompt="1"/>
          </p:nvPr>
        </p:nvSpPr>
        <p:spPr>
          <a:xfrm>
            <a:off x="1511300" y="3240087"/>
            <a:ext cx="4606394" cy="1728000"/>
          </a:xfrm>
        </p:spPr>
        <p:txBody>
          <a:bodyPr/>
          <a:lstStyle/>
          <a:p>
            <a:pPr lvl="0"/>
            <a:r>
              <a:rPr lang="de-DE" dirty="0"/>
              <a:t>Text auf erster Ebene // für weitere Text Ebene und Aufzählung &gt;&gt; Menü &gt; Start &gt; Absatz &gt; Listenebene erhöhen</a:t>
            </a:r>
          </a:p>
          <a:p>
            <a:pPr lvl="1"/>
            <a:r>
              <a:rPr lang="de-DE" dirty="0"/>
              <a:t>Zweite Ebene</a:t>
            </a:r>
          </a:p>
          <a:p>
            <a:pPr lvl="2"/>
            <a:r>
              <a:rPr lang="de-DE" dirty="0"/>
              <a:t>Dritte Ebene</a:t>
            </a:r>
            <a:endParaRPr lang="en-US" dirty="0"/>
          </a:p>
        </p:txBody>
      </p:sp>
      <p:pic>
        <p:nvPicPr>
          <p:cNvPr id="16" name="Logo">
            <a:extLst>
              <a:ext uri="{FF2B5EF4-FFF2-40B4-BE49-F238E27FC236}">
                <a16:creationId xmlns:a16="http://schemas.microsoft.com/office/drawing/2014/main" id="{8C94CD0E-D419-4C7F-925A-BABCB86B91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12000" y="388800"/>
            <a:ext cx="1035971" cy="720000"/>
          </a:xfrm>
          <a:prstGeom prst="rect">
            <a:avLst/>
          </a:prstGeom>
        </p:spPr>
      </p:pic>
      <p:sp>
        <p:nvSpPr>
          <p:cNvPr id="9" name="Textplatzhalter 8">
            <a:extLst>
              <a:ext uri="{FF2B5EF4-FFF2-40B4-BE49-F238E27FC236}">
                <a16:creationId xmlns:a16="http://schemas.microsoft.com/office/drawing/2014/main" id="{A7C0D125-824B-490D-9C29-EB2E9539F9E2}"/>
              </a:ext>
            </a:extLst>
          </p:cNvPr>
          <p:cNvSpPr>
            <a:spLocks noGrp="1"/>
          </p:cNvSpPr>
          <p:nvPr>
            <p:ph type="body" sz="quarter" idx="16" hasCustomPrompt="1"/>
          </p:nvPr>
        </p:nvSpPr>
        <p:spPr>
          <a:xfrm>
            <a:off x="1511300" y="2052727"/>
            <a:ext cx="4606394" cy="648000"/>
          </a:xfrm>
        </p:spPr>
        <p:txBody>
          <a:bodyPr/>
          <a:lstStyle>
            <a:lvl1pPr>
              <a:lnSpc>
                <a:spcPct val="100000"/>
              </a:lnSpc>
              <a:defRPr sz="1700"/>
            </a:lvl1pPr>
            <a:lvl2pPr marL="0" indent="0">
              <a:lnSpc>
                <a:spcPct val="100000"/>
              </a:lnSpc>
              <a:spcBef>
                <a:spcPts val="0"/>
              </a:spcBef>
              <a:buFont typeface="Arial" panose="020B0604020202020204" pitchFamily="34" charset="0"/>
              <a:buNone/>
              <a:defRPr sz="900" i="1">
                <a:solidFill>
                  <a:schemeClr val="accent1"/>
                </a:solidFill>
              </a:defRPr>
            </a:lvl2pPr>
            <a:lvl3pPr marL="0" indent="0">
              <a:lnSpc>
                <a:spcPct val="100000"/>
              </a:lnSpc>
              <a:spcBef>
                <a:spcPts val="0"/>
              </a:spcBef>
              <a:buFont typeface="Arial" panose="020B0604020202020204" pitchFamily="34" charset="0"/>
              <a:buNone/>
              <a:defRPr sz="900" i="1">
                <a:solidFill>
                  <a:schemeClr val="accent1"/>
                </a:solidFill>
              </a:defRPr>
            </a:lvl3pPr>
            <a:lvl4pPr marL="0" indent="0">
              <a:lnSpc>
                <a:spcPct val="100000"/>
              </a:lnSpc>
              <a:spcBef>
                <a:spcPts val="0"/>
              </a:spcBef>
              <a:buNone/>
              <a:defRPr sz="900" i="1">
                <a:solidFill>
                  <a:schemeClr val="accent1"/>
                </a:solidFill>
              </a:defRPr>
            </a:lvl4pPr>
            <a:lvl5pPr marL="0" indent="0">
              <a:lnSpc>
                <a:spcPct val="100000"/>
              </a:lnSpc>
              <a:spcBef>
                <a:spcPts val="0"/>
              </a:spcBef>
              <a:buNone/>
              <a:defRPr sz="900" i="1">
                <a:solidFill>
                  <a:schemeClr val="accent1"/>
                </a:solidFill>
              </a:defRPr>
            </a:lvl5pPr>
            <a:lvl6pPr marL="0" indent="0">
              <a:lnSpc>
                <a:spcPct val="100000"/>
              </a:lnSpc>
              <a:spcBef>
                <a:spcPts val="0"/>
              </a:spcBef>
              <a:buNone/>
              <a:defRPr sz="900" i="1">
                <a:solidFill>
                  <a:schemeClr val="accent1"/>
                </a:solidFill>
              </a:defRPr>
            </a:lvl6pPr>
            <a:lvl7pPr marL="0" indent="0">
              <a:lnSpc>
                <a:spcPct val="100000"/>
              </a:lnSpc>
              <a:spcBef>
                <a:spcPts val="0"/>
              </a:spcBef>
              <a:buNone/>
              <a:defRPr sz="900" i="1">
                <a:solidFill>
                  <a:schemeClr val="accent1"/>
                </a:solidFill>
              </a:defRPr>
            </a:lvl7pPr>
            <a:lvl8pPr marL="0" indent="0">
              <a:lnSpc>
                <a:spcPct val="100000"/>
              </a:lnSpc>
              <a:spcBef>
                <a:spcPts val="0"/>
              </a:spcBef>
              <a:buNone/>
              <a:defRPr sz="900" i="1">
                <a:solidFill>
                  <a:schemeClr val="accent1"/>
                </a:solidFill>
              </a:defRPr>
            </a:lvl8pPr>
            <a:lvl9pPr marL="0" indent="0">
              <a:lnSpc>
                <a:spcPct val="100000"/>
              </a:lnSpc>
              <a:spcBef>
                <a:spcPts val="0"/>
              </a:spcBef>
              <a:buNone/>
              <a:defRPr sz="900" i="1">
                <a:solidFill>
                  <a:schemeClr val="accent1"/>
                </a:solidFill>
              </a:defRPr>
            </a:lvl9pPr>
          </a:lstStyle>
          <a:p>
            <a:pPr lvl="0"/>
            <a:r>
              <a:rPr lang="de-DE" dirty="0"/>
              <a:t>Name auf erster Ebene // für Fachrichtung &gt;&gt; Menü &gt; Start &gt; Absatz &gt; Listenebene erhöhen</a:t>
            </a:r>
          </a:p>
        </p:txBody>
      </p:sp>
      <p:sp>
        <p:nvSpPr>
          <p:cNvPr id="15" name="Textplatzhalter">
            <a:extLst>
              <a:ext uri="{FF2B5EF4-FFF2-40B4-BE49-F238E27FC236}">
                <a16:creationId xmlns:a16="http://schemas.microsoft.com/office/drawing/2014/main" id="{67ADF097-297B-4882-80D7-C22D08C0CBD5}"/>
              </a:ext>
            </a:extLst>
          </p:cNvPr>
          <p:cNvSpPr>
            <a:spLocks noGrp="1"/>
          </p:cNvSpPr>
          <p:nvPr>
            <p:ph type="body" sz="quarter" idx="17" hasCustomPrompt="1"/>
          </p:nvPr>
        </p:nvSpPr>
        <p:spPr>
          <a:xfrm>
            <a:off x="1511300" y="3132088"/>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360000" anchor="b" anchorCtr="0"/>
          <a:lstStyle>
            <a:lvl1pPr marL="0" indent="0">
              <a:lnSpc>
                <a:spcPct val="100000"/>
              </a:lnSpc>
              <a:spcBef>
                <a:spcPts val="0"/>
              </a:spcBef>
              <a:buFont typeface="Arial" panose="020B0604020202020204" pitchFamily="34" charset="0"/>
              <a:buNone/>
              <a:defRPr sz="103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17" name="Textplatzhalter">
            <a:extLst>
              <a:ext uri="{FF2B5EF4-FFF2-40B4-BE49-F238E27FC236}">
                <a16:creationId xmlns:a16="http://schemas.microsoft.com/office/drawing/2014/main" id="{EE238949-C061-40BB-BD7D-E6739550827E}"/>
              </a:ext>
            </a:extLst>
          </p:cNvPr>
          <p:cNvSpPr>
            <a:spLocks noGrp="1"/>
          </p:cNvSpPr>
          <p:nvPr>
            <p:ph type="body" sz="quarter" idx="18" hasCustomPrompt="1"/>
          </p:nvPr>
        </p:nvSpPr>
        <p:spPr>
          <a:xfrm>
            <a:off x="1511300" y="5201056"/>
            <a:ext cx="374175" cy="61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tIns="126000" bIns="0" anchor="t" anchorCtr="0"/>
          <a:lstStyle>
            <a:lvl1pPr marL="0" indent="0">
              <a:lnSpc>
                <a:spcPct val="100000"/>
              </a:lnSpc>
              <a:spcBef>
                <a:spcPts val="0"/>
              </a:spcBef>
              <a:buFont typeface="Arial" panose="020B0604020202020204" pitchFamily="34" charset="0"/>
              <a:buNone/>
              <a:tabLst>
                <a:tab pos="162000" algn="l"/>
              </a:tabLst>
              <a:defRPr sz="1030" b="0" i="0" baseline="0">
                <a:solidFill>
                  <a:schemeClr val="tx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Kontaktdaten</a:t>
            </a:r>
          </a:p>
        </p:txBody>
      </p:sp>
      <p:sp>
        <p:nvSpPr>
          <p:cNvPr id="14" name="URL">
            <a:hlinkClick r:id="rId3"/>
            <a:extLst>
              <a:ext uri="{FF2B5EF4-FFF2-40B4-BE49-F238E27FC236}">
                <a16:creationId xmlns:a16="http://schemas.microsoft.com/office/drawing/2014/main" id="{3B6CAC57-9D6C-4A59-8845-3913DC1CCBE0}"/>
              </a:ext>
            </a:extLst>
          </p:cNvPr>
          <p:cNvSpPr txBox="1">
            <a:spLocks/>
          </p:cNvSpPr>
          <p:nvPr userDrawn="1"/>
        </p:nvSpPr>
        <p:spPr>
          <a:xfrm>
            <a:off x="5400244"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t>www.cbh.de</a:t>
            </a:r>
          </a:p>
          <a:p>
            <a:pPr algn="r"/>
            <a:endParaRPr lang="de-DE" b="1" dirty="0"/>
          </a:p>
        </p:txBody>
      </p:sp>
      <p:sp>
        <p:nvSpPr>
          <p:cNvPr id="18" name="Foliennummer">
            <a:extLst>
              <a:ext uri="{FF2B5EF4-FFF2-40B4-BE49-F238E27FC236}">
                <a16:creationId xmlns:a16="http://schemas.microsoft.com/office/drawing/2014/main" id="{47FAE4E0-9B0A-4C9A-B433-D672FCE8DA00}"/>
              </a:ext>
            </a:extLst>
          </p:cNvPr>
          <p:cNvSpPr>
            <a:spLocks noGrp="1"/>
          </p:cNvSpPr>
          <p:nvPr>
            <p:ph type="sldNum" sz="quarter" idx="4"/>
          </p:nvPr>
        </p:nvSpPr>
        <p:spPr>
          <a:xfrm>
            <a:off x="1511300" y="6066000"/>
            <a:ext cx="540000" cy="144000"/>
          </a:xfrm>
          <a:prstGeom prst="rect">
            <a:avLst/>
          </a:prstGeom>
        </p:spPr>
        <p:txBody>
          <a:bodyPr vert="horz" lIns="0" tIns="0" rIns="0" bIns="0" rtlCol="0" anchor="t" anchorCtr="0">
            <a:noAutofit/>
          </a:bodyPr>
          <a:lstStyle>
            <a:lvl1pPr marL="0" indent="0" algn="l">
              <a:lnSpc>
                <a:spcPct val="100000"/>
              </a:lnSpc>
              <a:spcBef>
                <a:spcPts val="0"/>
              </a:spcBef>
              <a:buFont typeface="Arial" panose="020B0604020202020204" pitchFamily="34" charset="0"/>
              <a:buNone/>
              <a:defRPr sz="700">
                <a:solidFill>
                  <a:schemeClr val="accent1"/>
                </a:solidFill>
                <a:latin typeface="+mn-lt"/>
              </a:defRPr>
            </a:lvl1pPr>
            <a:lvl2pPr marL="0" indent="0" algn="l">
              <a:lnSpc>
                <a:spcPct val="100000"/>
              </a:lnSpc>
              <a:spcBef>
                <a:spcPts val="0"/>
              </a:spcBef>
              <a:defRPr sz="2000">
                <a:latin typeface="+mn-lt"/>
              </a:defRPr>
            </a:lvl2pPr>
            <a:lvl3pPr marL="0" indent="0" algn="l">
              <a:lnSpc>
                <a:spcPct val="100000"/>
              </a:lnSpc>
              <a:spcBef>
                <a:spcPts val="0"/>
              </a:spcBef>
              <a:defRPr sz="2000">
                <a:latin typeface="+mn-lt"/>
              </a:defRPr>
            </a:lvl3pPr>
            <a:lvl4pPr marL="0" indent="0" algn="l">
              <a:lnSpc>
                <a:spcPct val="100000"/>
              </a:lnSpc>
              <a:spcBef>
                <a:spcPts val="0"/>
              </a:spcBef>
              <a:defRPr sz="2000">
                <a:latin typeface="+mn-lt"/>
              </a:defRPr>
            </a:lvl4pPr>
            <a:lvl5pPr marL="0" indent="0" algn="l">
              <a:lnSpc>
                <a:spcPct val="100000"/>
              </a:lnSpc>
              <a:spcBef>
                <a:spcPts val="0"/>
              </a:spcBef>
              <a:defRPr sz="2000">
                <a:latin typeface="+mn-lt"/>
              </a:defRPr>
            </a:lvl5pPr>
            <a:lvl6pPr marL="0" indent="0" algn="l">
              <a:lnSpc>
                <a:spcPct val="100000"/>
              </a:lnSpc>
              <a:spcBef>
                <a:spcPts val="0"/>
              </a:spcBef>
              <a:defRPr sz="2000">
                <a:latin typeface="+mn-lt"/>
              </a:defRPr>
            </a:lvl6pPr>
            <a:lvl7pPr marL="0" indent="0" algn="l">
              <a:lnSpc>
                <a:spcPct val="100000"/>
              </a:lnSpc>
              <a:spcBef>
                <a:spcPts val="0"/>
              </a:spcBef>
              <a:defRPr sz="2000">
                <a:latin typeface="+mn-lt"/>
              </a:defRPr>
            </a:lvl7pPr>
            <a:lvl8pPr marL="0" indent="0" algn="l">
              <a:lnSpc>
                <a:spcPct val="100000"/>
              </a:lnSpc>
              <a:spcBef>
                <a:spcPts val="0"/>
              </a:spcBef>
              <a:defRPr sz="2000">
                <a:latin typeface="+mn-lt"/>
              </a:defRPr>
            </a:lvl8pPr>
            <a:lvl9pPr marL="0" indent="0" algn="l">
              <a:lnSpc>
                <a:spcPct val="100000"/>
              </a:lnSpc>
              <a:spcBef>
                <a:spcPts val="0"/>
              </a:spcBef>
              <a:defRPr sz="2000">
                <a:latin typeface="+mn-lt"/>
              </a:defRPr>
            </a:lvl9pPr>
          </a:lstStyle>
          <a:p>
            <a:fld id="{17DF0C35-F90E-4F35-9297-FFBD5F522684}" type="slidenum">
              <a:rPr lang="de-DE" smtClean="0"/>
              <a:pPr/>
              <a:t>‹Nr.›</a:t>
            </a:fld>
            <a:endParaRPr lang="de-DE" sz="600" dirty="0"/>
          </a:p>
        </p:txBody>
      </p:sp>
      <p:cxnSp>
        <p:nvCxnSpPr>
          <p:cNvPr id="19" name="Linie">
            <a:extLst>
              <a:ext uri="{FF2B5EF4-FFF2-40B4-BE49-F238E27FC236}">
                <a16:creationId xmlns:a16="http://schemas.microsoft.com/office/drawing/2014/main" id="{4BE86E56-3D9F-44A3-9A38-664B0BAD055B}"/>
              </a:ext>
            </a:extLst>
          </p:cNvPr>
          <p:cNvCxnSpPr>
            <a:cxnSpLocks/>
          </p:cNvCxnSpPr>
          <p:nvPr userDrawn="1"/>
        </p:nvCxnSpPr>
        <p:spPr>
          <a:xfrm>
            <a:off x="1511300" y="5976000"/>
            <a:ext cx="460851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3" name="Regieanweisungen">
            <a:extLst>
              <a:ext uri="{FF2B5EF4-FFF2-40B4-BE49-F238E27FC236}">
                <a16:creationId xmlns:a16="http://schemas.microsoft.com/office/drawing/2014/main" id="{DDE8DD35-A5A7-4D97-8933-82ACFE8A0791}"/>
              </a:ext>
            </a:extLst>
          </p:cNvPr>
          <p:cNvGrpSpPr/>
          <p:nvPr userDrawn="1"/>
        </p:nvGrpSpPr>
        <p:grpSpPr>
          <a:xfrm>
            <a:off x="-3128807" y="-434348"/>
            <a:ext cx="18007548" cy="7348243"/>
            <a:chOff x="-771444" y="-72873"/>
            <a:chExt cx="11410372" cy="7021330"/>
          </a:xfrm>
        </p:grpSpPr>
        <p:sp>
          <p:nvSpPr>
            <p:cNvPr id="20" name="Hilfslinien">
              <a:extLst>
                <a:ext uri="{FF2B5EF4-FFF2-40B4-BE49-F238E27FC236}">
                  <a16:creationId xmlns:a16="http://schemas.microsoft.com/office/drawing/2014/main" id="{5020E481-13CF-47FF-88AE-0D5C54C1B830}"/>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21" name="Zurücksetzen">
              <a:extLst>
                <a:ext uri="{FF2B5EF4-FFF2-40B4-BE49-F238E27FC236}">
                  <a16:creationId xmlns:a16="http://schemas.microsoft.com/office/drawing/2014/main" id="{D64F2CB6-E6FD-4A65-85A3-9C928E406A7D}"/>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22" name="Layoutwechsel">
              <a:extLst>
                <a:ext uri="{FF2B5EF4-FFF2-40B4-BE49-F238E27FC236}">
                  <a16:creationId xmlns:a16="http://schemas.microsoft.com/office/drawing/2014/main" id="{BA747B2C-1665-449E-9B2B-76C0F6E9DB3B}"/>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23" name="Text // Listenebene erhöhen">
              <a:extLst>
                <a:ext uri="{FF2B5EF4-FFF2-40B4-BE49-F238E27FC236}">
                  <a16:creationId xmlns:a16="http://schemas.microsoft.com/office/drawing/2014/main" id="{1681FD15-4950-4B9E-B09B-53E4481F771E}"/>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24" name="Text // Listenebene verringern">
              <a:extLst>
                <a:ext uri="{FF2B5EF4-FFF2-40B4-BE49-F238E27FC236}">
                  <a16:creationId xmlns:a16="http://schemas.microsoft.com/office/drawing/2014/main" id="{69409751-9978-495B-9E0F-8E525F3B6A1C}"/>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5" name="Listenebenen">
              <a:extLst>
                <a:ext uri="{FF2B5EF4-FFF2-40B4-BE49-F238E27FC236}">
                  <a16:creationId xmlns:a16="http://schemas.microsoft.com/office/drawing/2014/main" id="{F78FE343-C06F-49DE-9250-963C404BAA18}"/>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6" name="Bild // Listenebene verringern">
              <a:extLst>
                <a:ext uri="{FF2B5EF4-FFF2-40B4-BE49-F238E27FC236}">
                  <a16:creationId xmlns:a16="http://schemas.microsoft.com/office/drawing/2014/main" id="{7638FCD4-828B-46EC-83B2-5AD18212808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27" name="Bild // Listenebene erhöhen">
              <a:extLst>
                <a:ext uri="{FF2B5EF4-FFF2-40B4-BE49-F238E27FC236}">
                  <a16:creationId xmlns:a16="http://schemas.microsoft.com/office/drawing/2014/main" id="{E5384D9B-2F28-4518-B67A-4F775222CBA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28" name="Fußzeile">
              <a:extLst>
                <a:ext uri="{FF2B5EF4-FFF2-40B4-BE49-F238E27FC236}">
                  <a16:creationId xmlns:a16="http://schemas.microsoft.com/office/drawing/2014/main" id="{E2617EA0-83F7-46EF-8991-05CC9A8F4874}"/>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Tree>
    <p:extLst>
      <p:ext uri="{BB962C8B-B14F-4D97-AF65-F5344CB8AC3E}">
        <p14:creationId xmlns:p14="http://schemas.microsoft.com/office/powerpoint/2010/main" val="2572053081"/>
      </p:ext>
    </p:extLst>
  </p:cSld>
  <p:clrMapOvr>
    <a:masterClrMapping/>
  </p:clrMapOvr>
  <p:extLst>
    <p:ext uri="{DCECCB84-F9BA-43D5-87BE-67443E8EF086}">
      <p15:sldGuideLst xmlns:p15="http://schemas.microsoft.com/office/powerpoint/2012/main">
        <p15:guide id="1" orient="horz" pos="317">
          <p15:clr>
            <a:srgbClr val="FBAE40"/>
          </p15:clr>
        </p15:guide>
        <p15:guide id="2" orient="horz" pos="1293">
          <p15:clr>
            <a:srgbClr val="FBAE40"/>
          </p15:clr>
        </p15:guide>
        <p15:guide id="3" orient="horz" pos="3674">
          <p15:clr>
            <a:srgbClr val="FBAE40"/>
          </p15:clr>
        </p15:guide>
        <p15:guide id="5" pos="6940">
          <p15:clr>
            <a:srgbClr val="FBAE40"/>
          </p15:clr>
        </p15:guide>
        <p15:guide id="6" pos="952">
          <p15:clr>
            <a:srgbClr val="FBAE40"/>
          </p15:clr>
        </p15:guide>
        <p15:guide id="7" pos="204">
          <p15:clr>
            <a:srgbClr val="FBAE40"/>
          </p15:clr>
        </p15:guide>
        <p15:guide id="8" pos="3855" userDrawn="1">
          <p15:clr>
            <a:srgbClr val="FBAE40"/>
          </p15:clr>
        </p15:guide>
        <p15:guide id="9" pos="4195" userDrawn="1">
          <p15:clr>
            <a:srgbClr val="FBAE40"/>
          </p15:clr>
        </p15:guide>
        <p15:guide id="10" orient="horz" pos="2041" userDrawn="1">
          <p15:clr>
            <a:srgbClr val="FBAE40"/>
          </p15:clr>
        </p15:guide>
        <p15:guide id="11" orient="horz" pos="313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ta (Einzel)">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sp>
        <p:nvSpPr>
          <p:cNvPr id="6" name="Seitenzahl"/>
          <p:cNvSpPr>
            <a:spLocks noGrp="1"/>
          </p:cNvSpPr>
          <p:nvPr>
            <p:ph type="sldNum" sz="quarter" idx="12"/>
          </p:nvPr>
        </p:nvSpPr>
        <p:spPr/>
        <p:txBody>
          <a:bodyPr/>
          <a:lstStyle/>
          <a:p>
            <a:fld id="{17DF0C35-F90E-4F35-9297-FFBD5F522684}" type="slidenum">
              <a:rPr lang="de-DE" smtClean="0"/>
              <a:t>‹Nr.›</a:t>
            </a:fld>
            <a:endParaRPr lang="de-DE" dirty="0"/>
          </a:p>
        </p:txBody>
      </p:sp>
      <p:sp>
        <p:nvSpPr>
          <p:cNvPr id="3" name="Textfeld"/>
          <p:cNvSpPr>
            <a:spLocks noGrp="1"/>
          </p:cNvSpPr>
          <p:nvPr>
            <p:ph idx="1" hasCustomPrompt="1"/>
          </p:nvPr>
        </p:nvSpPr>
        <p:spPr>
          <a:xfrm>
            <a:off x="1511300" y="2628000"/>
            <a:ext cx="4500000" cy="3204475"/>
          </a:xfrm>
        </p:spPr>
        <p:txBody>
          <a:bodyPr/>
          <a:lstStyle>
            <a:lvl1pPr>
              <a:lnSpc>
                <a:spcPct val="100000"/>
              </a:lnSpc>
              <a:spcAft>
                <a:spcPts val="600"/>
              </a:spcAft>
              <a:defRPr sz="1030" b="1"/>
            </a:lvl1pPr>
            <a:lvl2pPr>
              <a:lnSpc>
                <a:spcPct val="100000"/>
              </a:lnSpc>
              <a:spcAft>
                <a:spcPts val="600"/>
              </a:spcAft>
              <a:defRPr sz="1030"/>
            </a:lvl2pPr>
            <a:lvl3pPr marL="216000" indent="-216000">
              <a:lnSpc>
                <a:spcPct val="100000"/>
              </a:lnSpc>
              <a:spcBef>
                <a:spcPts val="0"/>
              </a:spcBef>
              <a:spcAft>
                <a:spcPts val="600"/>
              </a:spcAft>
              <a:buFont typeface="Arial" panose="020B0604020202020204" pitchFamily="34" charset="0"/>
              <a:buChar char="•"/>
              <a:defRPr sz="1030" b="0"/>
            </a:lvl3pPr>
            <a:lvl4pPr marL="216000" indent="-216000">
              <a:lnSpc>
                <a:spcPct val="100000"/>
              </a:lnSpc>
              <a:spcBef>
                <a:spcPts val="0"/>
              </a:spcBef>
              <a:spcAft>
                <a:spcPts val="600"/>
              </a:spcAft>
              <a:buFont typeface="Arial" panose="020B0604020202020204" pitchFamily="34" charset="0"/>
              <a:buChar char="•"/>
              <a:defRPr sz="1030"/>
            </a:lvl4pPr>
            <a:lvl5pPr marL="216000" indent="-216000">
              <a:lnSpc>
                <a:spcPct val="100000"/>
              </a:lnSpc>
              <a:spcBef>
                <a:spcPts val="0"/>
              </a:spcBef>
              <a:spcAft>
                <a:spcPts val="600"/>
              </a:spcAft>
              <a:buFont typeface="Arial" panose="020B0604020202020204" pitchFamily="34" charset="0"/>
              <a:buChar char="•"/>
              <a:defRPr sz="1030"/>
            </a:lvl5pPr>
            <a:lvl6pPr marL="216000" indent="-216000">
              <a:lnSpc>
                <a:spcPct val="100000"/>
              </a:lnSpc>
              <a:spcBef>
                <a:spcPts val="0"/>
              </a:spcBef>
              <a:spcAft>
                <a:spcPts val="600"/>
              </a:spcAft>
              <a:buFont typeface="Arial" panose="020B0604020202020204" pitchFamily="34" charset="0"/>
              <a:buChar char="•"/>
              <a:defRPr sz="1030"/>
            </a:lvl6pPr>
            <a:lvl7pPr marL="216000" indent="-216000">
              <a:lnSpc>
                <a:spcPct val="100000"/>
              </a:lnSpc>
              <a:spcBef>
                <a:spcPts val="0"/>
              </a:spcBef>
              <a:spcAft>
                <a:spcPts val="600"/>
              </a:spcAft>
              <a:buFont typeface="Arial" panose="020B0604020202020204" pitchFamily="34" charset="0"/>
              <a:buChar char="•"/>
              <a:defRPr sz="1030"/>
            </a:lvl7pPr>
            <a:lvl8pPr marL="216000" indent="-216000">
              <a:lnSpc>
                <a:spcPct val="100000"/>
              </a:lnSpc>
              <a:spcBef>
                <a:spcPts val="0"/>
              </a:spcBef>
              <a:spcAft>
                <a:spcPts val="600"/>
              </a:spcAft>
              <a:buFont typeface="Arial" panose="020B0604020202020204" pitchFamily="34" charset="0"/>
              <a:buChar char="•"/>
              <a:defRPr sz="1030"/>
            </a:lvl8pPr>
            <a:lvl9pPr marL="216000" indent="-216000">
              <a:lnSpc>
                <a:spcPct val="100000"/>
              </a:lnSpc>
              <a:spcBef>
                <a:spcPts val="0"/>
              </a:spcBef>
              <a:spcAft>
                <a:spcPts val="600"/>
              </a:spcAft>
              <a:buFont typeface="Arial" panose="020B0604020202020204" pitchFamily="34" charset="0"/>
              <a:buChar char="•"/>
              <a:defRPr sz="1030"/>
            </a:lvl9pPr>
          </a:lstStyle>
          <a:p>
            <a:pPr lvl="0"/>
            <a:r>
              <a:rPr lang="de-DE" dirty="0"/>
              <a:t>Überschrift auf erster Ebene // für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13" name="Textfeld">
            <a:extLst>
              <a:ext uri="{FF2B5EF4-FFF2-40B4-BE49-F238E27FC236}">
                <a16:creationId xmlns:a16="http://schemas.microsoft.com/office/drawing/2014/main" id="{892252B5-1D53-44E0-A4F6-4FA67713667B}"/>
              </a:ext>
            </a:extLst>
          </p:cNvPr>
          <p:cNvSpPr>
            <a:spLocks noGrp="1"/>
          </p:cNvSpPr>
          <p:nvPr>
            <p:ph idx="13" hasCustomPrompt="1"/>
          </p:nvPr>
        </p:nvSpPr>
        <p:spPr>
          <a:xfrm>
            <a:off x="6517250" y="2627313"/>
            <a:ext cx="4500000" cy="3205161"/>
          </a:xfrm>
        </p:spPr>
        <p:txBody>
          <a:bodyPr/>
          <a:lstStyle>
            <a:lvl1pPr>
              <a:lnSpc>
                <a:spcPct val="100000"/>
              </a:lnSpc>
              <a:spcAft>
                <a:spcPts val="600"/>
              </a:spcAft>
              <a:defRPr sz="1030" b="1"/>
            </a:lvl1pPr>
            <a:lvl2pPr>
              <a:lnSpc>
                <a:spcPct val="100000"/>
              </a:lnSpc>
              <a:spcAft>
                <a:spcPts val="600"/>
              </a:spcAft>
              <a:defRPr sz="1030"/>
            </a:lvl2pPr>
            <a:lvl3pPr marL="216000" indent="-216000">
              <a:lnSpc>
                <a:spcPct val="100000"/>
              </a:lnSpc>
              <a:spcBef>
                <a:spcPts val="0"/>
              </a:spcBef>
              <a:spcAft>
                <a:spcPts val="600"/>
              </a:spcAft>
              <a:buFont typeface="Arial" panose="020B0604020202020204" pitchFamily="34" charset="0"/>
              <a:buChar char="•"/>
              <a:defRPr sz="1030" b="0"/>
            </a:lvl3pPr>
            <a:lvl4pPr marL="216000" indent="-216000">
              <a:lnSpc>
                <a:spcPct val="100000"/>
              </a:lnSpc>
              <a:spcBef>
                <a:spcPts val="0"/>
              </a:spcBef>
              <a:spcAft>
                <a:spcPts val="600"/>
              </a:spcAft>
              <a:buFont typeface="Arial" panose="020B0604020202020204" pitchFamily="34" charset="0"/>
              <a:buChar char="•"/>
              <a:defRPr sz="1030"/>
            </a:lvl4pPr>
            <a:lvl5pPr marL="216000" indent="-216000">
              <a:lnSpc>
                <a:spcPct val="100000"/>
              </a:lnSpc>
              <a:spcBef>
                <a:spcPts val="0"/>
              </a:spcBef>
              <a:spcAft>
                <a:spcPts val="600"/>
              </a:spcAft>
              <a:buFont typeface="Arial" panose="020B0604020202020204" pitchFamily="34" charset="0"/>
              <a:buChar char="•"/>
              <a:defRPr sz="1030"/>
            </a:lvl5pPr>
            <a:lvl6pPr marL="216000" indent="-216000">
              <a:lnSpc>
                <a:spcPct val="100000"/>
              </a:lnSpc>
              <a:spcBef>
                <a:spcPts val="0"/>
              </a:spcBef>
              <a:spcAft>
                <a:spcPts val="600"/>
              </a:spcAft>
              <a:buFont typeface="Arial" panose="020B0604020202020204" pitchFamily="34" charset="0"/>
              <a:buChar char="•"/>
              <a:defRPr sz="1030"/>
            </a:lvl6pPr>
            <a:lvl7pPr marL="216000" indent="-216000">
              <a:lnSpc>
                <a:spcPct val="100000"/>
              </a:lnSpc>
              <a:spcBef>
                <a:spcPts val="0"/>
              </a:spcBef>
              <a:spcAft>
                <a:spcPts val="600"/>
              </a:spcAft>
              <a:buFont typeface="Arial" panose="020B0604020202020204" pitchFamily="34" charset="0"/>
              <a:buChar char="•"/>
              <a:defRPr sz="1030"/>
            </a:lvl7pPr>
            <a:lvl8pPr marL="216000" indent="-216000">
              <a:lnSpc>
                <a:spcPct val="100000"/>
              </a:lnSpc>
              <a:spcBef>
                <a:spcPts val="0"/>
              </a:spcBef>
              <a:spcAft>
                <a:spcPts val="600"/>
              </a:spcAft>
              <a:buFont typeface="Arial" panose="020B0604020202020204" pitchFamily="34" charset="0"/>
              <a:buChar char="•"/>
              <a:defRPr sz="1030"/>
            </a:lvl8pPr>
            <a:lvl9pPr marL="216000" indent="-216000">
              <a:lnSpc>
                <a:spcPct val="100000"/>
              </a:lnSpc>
              <a:spcBef>
                <a:spcPts val="0"/>
              </a:spcBef>
              <a:spcAft>
                <a:spcPts val="600"/>
              </a:spcAft>
              <a:buFont typeface="Arial" panose="020B0604020202020204" pitchFamily="34" charset="0"/>
              <a:buChar char="•"/>
              <a:defRPr sz="1030"/>
            </a:lvl9pPr>
          </a:lstStyle>
          <a:p>
            <a:pPr lvl="0"/>
            <a:r>
              <a:rPr lang="de-DE" dirty="0"/>
              <a:t>Überschrift auf erster Ebene // für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14" name="Bildplatzhalter">
            <a:extLst>
              <a:ext uri="{FF2B5EF4-FFF2-40B4-BE49-F238E27FC236}">
                <a16:creationId xmlns:a16="http://schemas.microsoft.com/office/drawing/2014/main" id="{CC17487D-4A3B-46F1-982A-FA5BEF82F270}"/>
              </a:ext>
            </a:extLst>
          </p:cNvPr>
          <p:cNvSpPr>
            <a:spLocks noGrp="1"/>
          </p:cNvSpPr>
          <p:nvPr>
            <p:ph type="pic" sz="quarter" idx="17" hasCustomPrompt="1"/>
          </p:nvPr>
        </p:nvSpPr>
        <p:spPr>
          <a:xfrm>
            <a:off x="1511300" y="431800"/>
            <a:ext cx="1965600" cy="1965600"/>
          </a:xfrm>
          <a:prstGeom prst="ellipse">
            <a:avLst/>
          </a:prstGeom>
          <a:solidFill>
            <a:schemeClr val="bg1">
              <a:lumMod val="85000"/>
              <a:alpha val="81000"/>
            </a:schemeClr>
          </a:solidFill>
        </p:spPr>
        <p:txBody>
          <a:bodyPr/>
          <a:lstStyle>
            <a:lvl1pPr algn="ctr">
              <a:defRPr sz="1600"/>
            </a:lvl1pPr>
          </a:lstStyle>
          <a:p>
            <a:r>
              <a:rPr lang="de-DE" dirty="0"/>
              <a:t/>
            </a:r>
            <a:br>
              <a:rPr lang="de-DE" dirty="0"/>
            </a:br>
            <a:r>
              <a:rPr lang="de-DE" dirty="0"/>
              <a:t>Bild einfügen</a:t>
            </a:r>
          </a:p>
        </p:txBody>
      </p:sp>
      <p:sp>
        <p:nvSpPr>
          <p:cNvPr id="15" name="Textplatzhalter 8">
            <a:extLst>
              <a:ext uri="{FF2B5EF4-FFF2-40B4-BE49-F238E27FC236}">
                <a16:creationId xmlns:a16="http://schemas.microsoft.com/office/drawing/2014/main" id="{9D6DD4A4-1EF5-4371-8799-14AA2F52B858}"/>
              </a:ext>
            </a:extLst>
          </p:cNvPr>
          <p:cNvSpPr>
            <a:spLocks noGrp="1"/>
          </p:cNvSpPr>
          <p:nvPr>
            <p:ph type="body" sz="quarter" idx="16" hasCustomPrompt="1"/>
          </p:nvPr>
        </p:nvSpPr>
        <p:spPr>
          <a:xfrm>
            <a:off x="3671299" y="809625"/>
            <a:ext cx="2340000" cy="540000"/>
          </a:xfrm>
        </p:spPr>
        <p:txBody>
          <a:bodyPr/>
          <a:lstStyle>
            <a:lvl1pPr>
              <a:lnSpc>
                <a:spcPct val="100000"/>
              </a:lnSpc>
              <a:spcAft>
                <a:spcPts val="600"/>
              </a:spcAft>
              <a:defRPr sz="1030" b="1">
                <a:solidFill>
                  <a:schemeClr val="tx1"/>
                </a:solidFill>
              </a:defRPr>
            </a:lvl1pPr>
            <a:lvl2pPr marL="0" indent="0">
              <a:lnSpc>
                <a:spcPct val="100000"/>
              </a:lnSpc>
              <a:spcBef>
                <a:spcPts val="0"/>
              </a:spcBef>
              <a:buFont typeface="Arial" panose="020B0604020202020204" pitchFamily="34" charset="0"/>
              <a:buNone/>
              <a:defRPr sz="800" i="1">
                <a:solidFill>
                  <a:schemeClr val="accent1"/>
                </a:solidFill>
              </a:defRPr>
            </a:lvl2pPr>
            <a:lvl3pPr marL="0" indent="0">
              <a:lnSpc>
                <a:spcPct val="100000"/>
              </a:lnSpc>
              <a:spcBef>
                <a:spcPts val="0"/>
              </a:spcBef>
              <a:buFont typeface="Arial" panose="020B0604020202020204" pitchFamily="34" charset="0"/>
              <a:buNone/>
              <a:defRPr sz="800" i="1">
                <a:solidFill>
                  <a:schemeClr val="accent1"/>
                </a:solidFill>
              </a:defRPr>
            </a:lvl3pPr>
            <a:lvl4pPr marL="0" indent="0">
              <a:lnSpc>
                <a:spcPct val="100000"/>
              </a:lnSpc>
              <a:spcBef>
                <a:spcPts val="0"/>
              </a:spcBef>
              <a:buNone/>
              <a:defRPr sz="800" i="1">
                <a:solidFill>
                  <a:schemeClr val="accent1"/>
                </a:solidFill>
              </a:defRPr>
            </a:lvl4pPr>
            <a:lvl5pPr marL="0" indent="0">
              <a:lnSpc>
                <a:spcPct val="100000"/>
              </a:lnSpc>
              <a:spcBef>
                <a:spcPts val="0"/>
              </a:spcBef>
              <a:buNone/>
              <a:defRPr sz="800" i="1">
                <a:solidFill>
                  <a:schemeClr val="accent1"/>
                </a:solidFill>
              </a:defRPr>
            </a:lvl5pPr>
            <a:lvl6pPr marL="0" indent="0">
              <a:lnSpc>
                <a:spcPct val="100000"/>
              </a:lnSpc>
              <a:spcBef>
                <a:spcPts val="0"/>
              </a:spcBef>
              <a:buNone/>
              <a:defRPr sz="800" i="1">
                <a:solidFill>
                  <a:schemeClr val="accent1"/>
                </a:solidFill>
              </a:defRPr>
            </a:lvl6pPr>
            <a:lvl7pPr marL="0" indent="0">
              <a:lnSpc>
                <a:spcPct val="100000"/>
              </a:lnSpc>
              <a:spcBef>
                <a:spcPts val="0"/>
              </a:spcBef>
              <a:buNone/>
              <a:defRPr sz="800" i="1">
                <a:solidFill>
                  <a:schemeClr val="accent1"/>
                </a:solidFill>
              </a:defRPr>
            </a:lvl7pPr>
            <a:lvl8pPr marL="0" indent="0">
              <a:lnSpc>
                <a:spcPct val="100000"/>
              </a:lnSpc>
              <a:spcBef>
                <a:spcPts val="0"/>
              </a:spcBef>
              <a:buNone/>
              <a:defRPr sz="800" i="1">
                <a:solidFill>
                  <a:schemeClr val="accent1"/>
                </a:solidFill>
              </a:defRPr>
            </a:lvl8pPr>
            <a:lvl9pPr marL="0" indent="0">
              <a:lnSpc>
                <a:spcPct val="100000"/>
              </a:lnSpc>
              <a:spcBef>
                <a:spcPts val="0"/>
              </a:spcBef>
              <a:buNone/>
              <a:defRPr sz="800" i="1">
                <a:solidFill>
                  <a:schemeClr val="accent1"/>
                </a:solidFill>
              </a:defRPr>
            </a:lvl9pPr>
          </a:lstStyle>
          <a:p>
            <a:pPr lvl="0"/>
            <a:r>
              <a:rPr lang="de-DE" dirty="0"/>
              <a:t>Name auf erster Ebene // für Fachrichtung &gt;&gt; Menü &gt; Start &gt; Absatz &gt; Listenebene erhöhen</a:t>
            </a:r>
          </a:p>
        </p:txBody>
      </p:sp>
      <p:sp>
        <p:nvSpPr>
          <p:cNvPr id="16" name="Textplatzhalter">
            <a:extLst>
              <a:ext uri="{FF2B5EF4-FFF2-40B4-BE49-F238E27FC236}">
                <a16:creationId xmlns:a16="http://schemas.microsoft.com/office/drawing/2014/main" id="{A711B108-6FA8-4D93-B0DC-ED0B93D2AB91}"/>
              </a:ext>
            </a:extLst>
          </p:cNvPr>
          <p:cNvSpPr>
            <a:spLocks noGrp="1"/>
          </p:cNvSpPr>
          <p:nvPr>
            <p:ph type="body" sz="quarter" idx="18" hasCustomPrompt="1"/>
          </p:nvPr>
        </p:nvSpPr>
        <p:spPr>
          <a:xfrm>
            <a:off x="3671299" y="1637627"/>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288000" anchor="b" anchorCtr="0"/>
          <a:lstStyle>
            <a:lvl1pPr marL="0" indent="0">
              <a:lnSpc>
                <a:spcPct val="100000"/>
              </a:lnSpc>
              <a:spcBef>
                <a:spcPts val="0"/>
              </a:spcBef>
              <a:buFont typeface="Arial" panose="020B0604020202020204" pitchFamily="34" charset="0"/>
              <a:buNone/>
              <a:defRPr sz="70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17" name="Textplatzhalter">
            <a:extLst>
              <a:ext uri="{FF2B5EF4-FFF2-40B4-BE49-F238E27FC236}">
                <a16:creationId xmlns:a16="http://schemas.microsoft.com/office/drawing/2014/main" id="{047FDCB5-63FA-4396-BB79-B48FADD83301}"/>
              </a:ext>
            </a:extLst>
          </p:cNvPr>
          <p:cNvSpPr>
            <a:spLocks noGrp="1"/>
          </p:cNvSpPr>
          <p:nvPr>
            <p:ph type="body" sz="quarter" idx="19" hasCustomPrompt="1"/>
          </p:nvPr>
        </p:nvSpPr>
        <p:spPr>
          <a:xfrm>
            <a:off x="3671300" y="1673627"/>
            <a:ext cx="2340000" cy="43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0">
            <a:noFill/>
            <a:miter lim="800000"/>
          </a:ln>
        </p:spPr>
        <p:txBody>
          <a:bodyPr wrap="none" tIns="0" bIns="0" anchor="t" anchorCtr="0"/>
          <a:lstStyle>
            <a:lvl1pPr marL="0" indent="0">
              <a:lnSpc>
                <a:spcPct val="100000"/>
              </a:lnSpc>
              <a:spcBef>
                <a:spcPts val="0"/>
              </a:spcBef>
              <a:buFont typeface="Arial" panose="020B0604020202020204" pitchFamily="34" charset="0"/>
              <a:buNone/>
              <a:tabLst>
                <a:tab pos="162000" algn="l"/>
              </a:tabLst>
              <a:defRPr sz="900" b="0" i="0" baseline="0">
                <a:solidFill>
                  <a:schemeClr val="tx1"/>
                </a:solidFill>
              </a:defRPr>
            </a:lvl1pPr>
            <a:lvl2pPr marL="0" indent="0">
              <a:lnSpc>
                <a:spcPct val="100000"/>
              </a:lnSpc>
              <a:spcBef>
                <a:spcPts val="0"/>
              </a:spcBef>
              <a:buFont typeface="Arial" panose="020B0604020202020204" pitchFamily="34" charset="0"/>
              <a:buNone/>
              <a:defRPr sz="900">
                <a:solidFill>
                  <a:schemeClr val="bg1"/>
                </a:solidFill>
              </a:defRPr>
            </a:lvl2pPr>
            <a:lvl3pPr marL="0" indent="0">
              <a:lnSpc>
                <a:spcPct val="100000"/>
              </a:lnSpc>
              <a:spcBef>
                <a:spcPts val="0"/>
              </a:spcBef>
              <a:buNone/>
              <a:defRPr sz="900">
                <a:solidFill>
                  <a:schemeClr val="bg1"/>
                </a:solidFill>
              </a:defRPr>
            </a:lvl3pPr>
            <a:lvl4pPr marL="0" indent="0">
              <a:lnSpc>
                <a:spcPct val="100000"/>
              </a:lnSpc>
              <a:spcBef>
                <a:spcPts val="0"/>
              </a:spcBef>
              <a:buNone/>
              <a:defRPr sz="900">
                <a:solidFill>
                  <a:schemeClr val="bg1"/>
                </a:solidFill>
              </a:defRPr>
            </a:lvl4pPr>
            <a:lvl5pPr marL="0" indent="0">
              <a:lnSpc>
                <a:spcPct val="100000"/>
              </a:lnSpc>
              <a:spcBef>
                <a:spcPts val="0"/>
              </a:spcBef>
              <a:buNone/>
              <a:defRPr sz="900">
                <a:solidFill>
                  <a:schemeClr val="bg1"/>
                </a:solidFill>
              </a:defRPr>
            </a:lvl5pPr>
            <a:lvl6pPr marL="0" indent="0">
              <a:lnSpc>
                <a:spcPct val="100000"/>
              </a:lnSpc>
              <a:spcBef>
                <a:spcPts val="0"/>
              </a:spcBef>
              <a:buNone/>
              <a:defRPr sz="900">
                <a:solidFill>
                  <a:schemeClr val="bg1"/>
                </a:solidFill>
              </a:defRPr>
            </a:lvl6pPr>
            <a:lvl7pPr marL="0" indent="0">
              <a:lnSpc>
                <a:spcPct val="100000"/>
              </a:lnSpc>
              <a:spcBef>
                <a:spcPts val="0"/>
              </a:spcBef>
              <a:buNone/>
              <a:defRPr sz="900">
                <a:solidFill>
                  <a:schemeClr val="bg1"/>
                </a:solidFill>
              </a:defRPr>
            </a:lvl7pPr>
            <a:lvl8pPr marL="0" indent="0">
              <a:lnSpc>
                <a:spcPct val="100000"/>
              </a:lnSpc>
              <a:spcBef>
                <a:spcPts val="0"/>
              </a:spcBef>
              <a:buNone/>
              <a:defRPr sz="900">
                <a:solidFill>
                  <a:schemeClr val="bg1"/>
                </a:solidFill>
              </a:defRPr>
            </a:lvl8pPr>
            <a:lvl9pPr marL="0" indent="0">
              <a:lnSpc>
                <a:spcPct val="100000"/>
              </a:lnSpc>
              <a:spcBef>
                <a:spcPts val="0"/>
              </a:spcBef>
              <a:buNone/>
              <a:defRPr sz="900">
                <a:solidFill>
                  <a:schemeClr val="bg1"/>
                </a:solidFill>
              </a:defRPr>
            </a:lvl9pPr>
          </a:lstStyle>
          <a:p>
            <a:pPr lvl="0"/>
            <a:r>
              <a:rPr lang="de-DE" dirty="0"/>
              <a:t>Kontaktdaten</a:t>
            </a:r>
          </a:p>
        </p:txBody>
      </p:sp>
      <p:sp>
        <p:nvSpPr>
          <p:cNvPr id="21" name="Textfeld">
            <a:extLst>
              <a:ext uri="{FF2B5EF4-FFF2-40B4-BE49-F238E27FC236}">
                <a16:creationId xmlns:a16="http://schemas.microsoft.com/office/drawing/2014/main" id="{2508EAF5-72D6-4B8F-8CBA-9F5C40DEE383}"/>
              </a:ext>
            </a:extLst>
          </p:cNvPr>
          <p:cNvSpPr>
            <a:spLocks noGrp="1"/>
          </p:cNvSpPr>
          <p:nvPr>
            <p:ph idx="22" hasCustomPrompt="1"/>
          </p:nvPr>
        </p:nvSpPr>
        <p:spPr>
          <a:xfrm>
            <a:off x="6517250" y="809625"/>
            <a:ext cx="2880000" cy="1587775"/>
          </a:xfrm>
        </p:spPr>
        <p:txBody>
          <a:bodyPr/>
          <a:lstStyle>
            <a:lvl1pPr>
              <a:lnSpc>
                <a:spcPct val="100000"/>
              </a:lnSpc>
              <a:spcAft>
                <a:spcPts val="600"/>
              </a:spcAft>
              <a:defRPr sz="1030" b="1"/>
            </a:lvl1pPr>
            <a:lvl2pPr>
              <a:lnSpc>
                <a:spcPct val="100000"/>
              </a:lnSpc>
              <a:spcAft>
                <a:spcPts val="600"/>
              </a:spcAft>
              <a:defRPr sz="1030"/>
            </a:lvl2pPr>
            <a:lvl3pPr marL="216000" indent="-216000">
              <a:lnSpc>
                <a:spcPct val="100000"/>
              </a:lnSpc>
              <a:spcBef>
                <a:spcPts val="0"/>
              </a:spcBef>
              <a:spcAft>
                <a:spcPts val="600"/>
              </a:spcAft>
              <a:buFont typeface="Arial" panose="020B0604020202020204" pitchFamily="34" charset="0"/>
              <a:buChar char="•"/>
              <a:defRPr sz="1030" b="0"/>
            </a:lvl3pPr>
            <a:lvl4pPr marL="216000" indent="-216000">
              <a:lnSpc>
                <a:spcPct val="100000"/>
              </a:lnSpc>
              <a:spcBef>
                <a:spcPts val="0"/>
              </a:spcBef>
              <a:spcAft>
                <a:spcPts val="600"/>
              </a:spcAft>
              <a:buFont typeface="Arial" panose="020B0604020202020204" pitchFamily="34" charset="0"/>
              <a:buChar char="•"/>
              <a:defRPr sz="1030"/>
            </a:lvl4pPr>
            <a:lvl5pPr marL="216000" indent="-216000">
              <a:lnSpc>
                <a:spcPct val="100000"/>
              </a:lnSpc>
              <a:spcBef>
                <a:spcPts val="0"/>
              </a:spcBef>
              <a:spcAft>
                <a:spcPts val="600"/>
              </a:spcAft>
              <a:buFont typeface="Arial" panose="020B0604020202020204" pitchFamily="34" charset="0"/>
              <a:buChar char="•"/>
              <a:defRPr sz="1030"/>
            </a:lvl5pPr>
            <a:lvl6pPr marL="216000" indent="-216000">
              <a:lnSpc>
                <a:spcPct val="100000"/>
              </a:lnSpc>
              <a:spcBef>
                <a:spcPts val="0"/>
              </a:spcBef>
              <a:spcAft>
                <a:spcPts val="600"/>
              </a:spcAft>
              <a:buFont typeface="Arial" panose="020B0604020202020204" pitchFamily="34" charset="0"/>
              <a:buChar char="•"/>
              <a:defRPr sz="1030"/>
            </a:lvl6pPr>
            <a:lvl7pPr marL="216000" indent="-216000">
              <a:lnSpc>
                <a:spcPct val="100000"/>
              </a:lnSpc>
              <a:spcBef>
                <a:spcPts val="0"/>
              </a:spcBef>
              <a:spcAft>
                <a:spcPts val="600"/>
              </a:spcAft>
              <a:buFont typeface="Arial" panose="020B0604020202020204" pitchFamily="34" charset="0"/>
              <a:buChar char="•"/>
              <a:defRPr sz="1030"/>
            </a:lvl7pPr>
            <a:lvl8pPr marL="216000" indent="-216000">
              <a:lnSpc>
                <a:spcPct val="100000"/>
              </a:lnSpc>
              <a:spcBef>
                <a:spcPts val="0"/>
              </a:spcBef>
              <a:spcAft>
                <a:spcPts val="600"/>
              </a:spcAft>
              <a:buFont typeface="Arial" panose="020B0604020202020204" pitchFamily="34" charset="0"/>
              <a:buChar char="•"/>
              <a:defRPr sz="1030"/>
            </a:lvl8pPr>
            <a:lvl9pPr marL="216000" indent="-216000">
              <a:lnSpc>
                <a:spcPct val="100000"/>
              </a:lnSpc>
              <a:spcBef>
                <a:spcPts val="0"/>
              </a:spcBef>
              <a:spcAft>
                <a:spcPts val="600"/>
              </a:spcAft>
              <a:buFont typeface="Arial" panose="020B0604020202020204" pitchFamily="34" charset="0"/>
              <a:buChar char="•"/>
              <a:defRPr sz="1030"/>
            </a:lvl9pPr>
          </a:lstStyle>
          <a:p>
            <a:pPr lvl="0"/>
            <a:r>
              <a:rPr lang="de-DE" dirty="0"/>
              <a:t>Überschrift auf erster Ebene // für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Tree>
    <p:extLst>
      <p:ext uri="{BB962C8B-B14F-4D97-AF65-F5344CB8AC3E}">
        <p14:creationId xmlns:p14="http://schemas.microsoft.com/office/powerpoint/2010/main" val="363733077"/>
      </p:ext>
    </p:extLst>
  </p:cSld>
  <p:clrMapOvr>
    <a:masterClrMapping/>
  </p:clrMapOvr>
  <p:extLst>
    <p:ext uri="{DCECCB84-F9BA-43D5-87BE-67443E8EF086}">
      <p15:sldGuideLst xmlns:p15="http://schemas.microsoft.com/office/powerpoint/2012/main">
        <p15:guide id="1" orient="horz" pos="272">
          <p15:clr>
            <a:srgbClr val="FBAE40"/>
          </p15:clr>
        </p15:guide>
        <p15:guide id="2" orient="horz" pos="1655" userDrawn="1">
          <p15:clr>
            <a:srgbClr val="FBAE40"/>
          </p15:clr>
        </p15:guide>
        <p15:guide id="3" orient="horz" pos="3674">
          <p15:clr>
            <a:srgbClr val="FBAE40"/>
          </p15:clr>
        </p15:guide>
        <p15:guide id="4" orient="horz" pos="510">
          <p15:clr>
            <a:srgbClr val="FBAE40"/>
          </p15:clr>
        </p15:guide>
        <p15:guide id="5" pos="6940">
          <p15:clr>
            <a:srgbClr val="FBAE40"/>
          </p15:clr>
        </p15:guide>
        <p15:guide id="6" pos="952">
          <p15:clr>
            <a:srgbClr val="FBAE40"/>
          </p15:clr>
        </p15:guide>
        <p15:guide id="7" pos="204">
          <p15:clr>
            <a:srgbClr val="FBAE40"/>
          </p15:clr>
        </p15:guide>
        <p15:guide id="8" pos="3787">
          <p15:clr>
            <a:srgbClr val="FBAE40"/>
          </p15:clr>
        </p15:guide>
        <p15:guide id="9" pos="410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light)">
    <p:bg>
      <p:bgRef idx="1001">
        <a:schemeClr val="bg1"/>
      </p:bgRef>
    </p:bg>
    <p:spTree>
      <p:nvGrpSpPr>
        <p:cNvPr id="1" name=""/>
        <p:cNvGrpSpPr/>
        <p:nvPr/>
      </p:nvGrpSpPr>
      <p:grpSpPr>
        <a:xfrm>
          <a:off x="0" y="0"/>
          <a:ext cx="0" cy="0"/>
          <a:chOff x="0" y="0"/>
          <a:chExt cx="0" cy="0"/>
        </a:xfrm>
      </p:grpSpPr>
      <p:sp>
        <p:nvSpPr>
          <p:cNvPr id="5" name="Fußzeile"/>
          <p:cNvSpPr>
            <a:spLocks noGrp="1"/>
          </p:cNvSpPr>
          <p:nvPr>
            <p:ph type="ftr" sz="quarter" idx="11"/>
          </p:nvPr>
        </p:nvSpPr>
        <p:spPr/>
        <p:txBody>
          <a:bodyPr/>
          <a:lstStyle/>
          <a:p>
            <a:r>
              <a:rPr lang="de-DE" dirty="0"/>
              <a:t>CBH Rechtsanwälte</a:t>
            </a:r>
          </a:p>
        </p:txBody>
      </p:sp>
      <p:sp>
        <p:nvSpPr>
          <p:cNvPr id="6" name="Seitenzahl"/>
          <p:cNvSpPr>
            <a:spLocks noGrp="1"/>
          </p:cNvSpPr>
          <p:nvPr>
            <p:ph type="sldNum" sz="quarter" idx="12"/>
          </p:nvPr>
        </p:nvSpPr>
        <p:spPr/>
        <p:txBody>
          <a:bodyPr/>
          <a:lstStyle>
            <a:lvl1pPr>
              <a:defRPr>
                <a:solidFill>
                  <a:schemeClr val="tx1"/>
                </a:solidFill>
              </a:defRPr>
            </a:lvl1pPr>
          </a:lstStyle>
          <a:p>
            <a:fld id="{17DF0C35-F90E-4F35-9297-FFBD5F522684}" type="slidenum">
              <a:rPr lang="de-DE" smtClean="0"/>
              <a:pPr/>
              <a:t>‹Nr.›</a:t>
            </a:fld>
            <a:endParaRPr lang="de-DE" dirty="0"/>
          </a:p>
        </p:txBody>
      </p:sp>
      <p:sp>
        <p:nvSpPr>
          <p:cNvPr id="11" name="Subheadline">
            <a:extLst>
              <a:ext uri="{FF2B5EF4-FFF2-40B4-BE49-F238E27FC236}">
                <a16:creationId xmlns:a16="http://schemas.microsoft.com/office/drawing/2014/main" id="{3A01F8FD-552E-48F8-9381-6F6EA8950041}"/>
              </a:ext>
            </a:extLst>
          </p:cNvPr>
          <p:cNvSpPr>
            <a:spLocks noGrp="1"/>
          </p:cNvSpPr>
          <p:nvPr>
            <p:ph type="body" sz="quarter" idx="13" hasCustomPrompt="1"/>
          </p:nvPr>
        </p:nvSpPr>
        <p:spPr>
          <a:xfrm>
            <a:off x="1511300" y="432802"/>
            <a:ext cx="7596000" cy="252000"/>
          </a:xfrm>
        </p:spPr>
        <p:txBody>
          <a:bodyPr/>
          <a:lstStyle>
            <a:lvl1pPr marL="0" indent="0">
              <a:lnSpc>
                <a:spcPct val="100000"/>
              </a:lnSpc>
              <a:spcBef>
                <a:spcPts val="0"/>
              </a:spcBef>
              <a:buFont typeface="Arial" panose="020B0604020202020204" pitchFamily="34" charset="0"/>
              <a:buNone/>
              <a:defRPr sz="1540" cap="all" baseline="0">
                <a:solidFill>
                  <a:schemeClr val="tx1"/>
                </a:solidFill>
              </a:defRPr>
            </a:lvl1pPr>
            <a:lvl2pPr marL="0" indent="0">
              <a:lnSpc>
                <a:spcPct val="100000"/>
              </a:lnSpc>
              <a:spcBef>
                <a:spcPts val="0"/>
              </a:spcBef>
              <a:buFont typeface="Arial" panose="020B0604020202020204" pitchFamily="34" charset="0"/>
              <a:buNone/>
              <a:defRPr sz="1540" cap="all" baseline="0">
                <a:solidFill>
                  <a:schemeClr val="tx1"/>
                </a:solidFill>
              </a:defRPr>
            </a:lvl2pPr>
            <a:lvl3pPr marL="0" indent="0">
              <a:lnSpc>
                <a:spcPct val="100000"/>
              </a:lnSpc>
              <a:spcBef>
                <a:spcPts val="0"/>
              </a:spcBef>
              <a:buNone/>
              <a:defRPr sz="1540" cap="all" baseline="0"/>
            </a:lvl3pPr>
            <a:lvl4pPr marL="0" indent="0">
              <a:lnSpc>
                <a:spcPct val="100000"/>
              </a:lnSpc>
              <a:spcBef>
                <a:spcPts val="0"/>
              </a:spcBef>
              <a:buNone/>
              <a:defRPr sz="1540" cap="all" baseline="0"/>
            </a:lvl4pPr>
            <a:lvl5pPr marL="0" indent="0">
              <a:lnSpc>
                <a:spcPct val="100000"/>
              </a:lnSpc>
              <a:spcBef>
                <a:spcPts val="0"/>
              </a:spcBef>
              <a:buNone/>
              <a:defRPr sz="1540" cap="all" baseline="0"/>
            </a:lvl5pPr>
            <a:lvl6pPr marL="0" indent="0">
              <a:lnSpc>
                <a:spcPct val="100000"/>
              </a:lnSpc>
              <a:spcBef>
                <a:spcPts val="0"/>
              </a:spcBef>
              <a:buNone/>
              <a:defRPr sz="1540" cap="all" baseline="0"/>
            </a:lvl6pPr>
            <a:lvl7pPr marL="0" indent="0">
              <a:lnSpc>
                <a:spcPct val="100000"/>
              </a:lnSpc>
              <a:spcBef>
                <a:spcPts val="0"/>
              </a:spcBef>
              <a:buNone/>
              <a:defRPr sz="1540" cap="all" baseline="0"/>
            </a:lvl7pPr>
            <a:lvl8pPr marL="0" indent="0">
              <a:lnSpc>
                <a:spcPct val="100000"/>
              </a:lnSpc>
              <a:spcBef>
                <a:spcPts val="0"/>
              </a:spcBef>
              <a:buNone/>
              <a:defRPr sz="1540" cap="all" baseline="0"/>
            </a:lvl8pPr>
            <a:lvl9pPr marL="0" indent="0">
              <a:lnSpc>
                <a:spcPct val="100000"/>
              </a:lnSpc>
              <a:spcBef>
                <a:spcPts val="0"/>
              </a:spcBef>
              <a:buNone/>
              <a:defRPr sz="1540" cap="all" baseline="0"/>
            </a:lvl9pPr>
          </a:lstStyle>
          <a:p>
            <a:pPr lvl="0"/>
            <a:r>
              <a:rPr lang="de-DE" dirty="0"/>
              <a:t>Subheadline</a:t>
            </a:r>
            <a:endParaRPr lang="en-US" dirty="0"/>
          </a:p>
        </p:txBody>
      </p:sp>
      <p:sp>
        <p:nvSpPr>
          <p:cNvPr id="2" name="Titel"/>
          <p:cNvSpPr>
            <a:spLocks noGrp="1"/>
          </p:cNvSpPr>
          <p:nvPr>
            <p:ph type="title" hasCustomPrompt="1"/>
          </p:nvPr>
        </p:nvSpPr>
        <p:spPr/>
        <p:txBody>
          <a:bodyPr/>
          <a:lstStyle>
            <a:lvl1pPr>
              <a:defRPr>
                <a:solidFill>
                  <a:schemeClr val="tx1"/>
                </a:solidFill>
              </a:defRPr>
            </a:lvl1pPr>
          </a:lstStyle>
          <a:p>
            <a:r>
              <a:rPr lang="de-DE" dirty="0"/>
              <a:t>Headline</a:t>
            </a:r>
            <a:endParaRPr lang="en-US" dirty="0"/>
          </a:p>
        </p:txBody>
      </p:sp>
      <p:sp>
        <p:nvSpPr>
          <p:cNvPr id="13" name="URL">
            <a:hlinkClick r:id="rId2"/>
            <a:extLst>
              <a:ext uri="{FF2B5EF4-FFF2-40B4-BE49-F238E27FC236}">
                <a16:creationId xmlns:a16="http://schemas.microsoft.com/office/drawing/2014/main" id="{9269889B-644D-45A3-88D2-168EF3811C27}"/>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solidFill>
                  <a:schemeClr val="tx1"/>
                </a:solidFill>
              </a:rPr>
              <a:t>www.cbh.de</a:t>
            </a:r>
          </a:p>
          <a:p>
            <a:pPr algn="r"/>
            <a:endParaRPr lang="de-DE" b="1" dirty="0">
              <a:solidFill>
                <a:schemeClr val="bg1"/>
              </a:solidFill>
            </a:endParaRPr>
          </a:p>
        </p:txBody>
      </p:sp>
      <p:cxnSp>
        <p:nvCxnSpPr>
          <p:cNvPr id="15" name="Linie">
            <a:extLst>
              <a:ext uri="{FF2B5EF4-FFF2-40B4-BE49-F238E27FC236}">
                <a16:creationId xmlns:a16="http://schemas.microsoft.com/office/drawing/2014/main" id="{4F71EB53-8094-4199-9536-82E64F70DC26}"/>
              </a:ext>
            </a:extLst>
          </p:cNvPr>
          <p:cNvCxnSpPr/>
          <p:nvPr userDrawn="1"/>
        </p:nvCxnSpPr>
        <p:spPr>
          <a:xfrm>
            <a:off x="1511300" y="5976000"/>
            <a:ext cx="950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platzhalter 8">
            <a:extLst>
              <a:ext uri="{FF2B5EF4-FFF2-40B4-BE49-F238E27FC236}">
                <a16:creationId xmlns:a16="http://schemas.microsoft.com/office/drawing/2014/main" id="{8920C242-36BE-40F3-AE95-AB6377CB92E9}"/>
              </a:ext>
            </a:extLst>
          </p:cNvPr>
          <p:cNvSpPr>
            <a:spLocks noGrp="1"/>
          </p:cNvSpPr>
          <p:nvPr>
            <p:ph type="body" sz="quarter" idx="16" hasCustomPrompt="1"/>
          </p:nvPr>
        </p:nvSpPr>
        <p:spPr>
          <a:xfrm>
            <a:off x="3275996" y="1612719"/>
            <a:ext cx="2340000" cy="540000"/>
          </a:xfrm>
        </p:spPr>
        <p:txBody>
          <a:bodyPr/>
          <a:lstStyle>
            <a:lvl1pPr>
              <a:lnSpc>
                <a:spcPct val="100000"/>
              </a:lnSpc>
              <a:spcAft>
                <a:spcPts val="600"/>
              </a:spcAft>
              <a:defRPr sz="1000">
                <a:solidFill>
                  <a:schemeClr val="tx1"/>
                </a:solidFill>
              </a:defRPr>
            </a:lvl1pPr>
            <a:lvl2pPr marL="0" indent="0">
              <a:lnSpc>
                <a:spcPct val="100000"/>
              </a:lnSpc>
              <a:spcBef>
                <a:spcPts val="0"/>
              </a:spcBef>
              <a:buFont typeface="Arial" panose="020B0604020202020204" pitchFamily="34" charset="0"/>
              <a:buNone/>
              <a:defRPr sz="800" i="1">
                <a:solidFill>
                  <a:schemeClr val="accent1"/>
                </a:solidFill>
              </a:defRPr>
            </a:lvl2pPr>
            <a:lvl3pPr marL="0" indent="0">
              <a:lnSpc>
                <a:spcPct val="100000"/>
              </a:lnSpc>
              <a:spcBef>
                <a:spcPts val="0"/>
              </a:spcBef>
              <a:buFont typeface="Arial" panose="020B0604020202020204" pitchFamily="34" charset="0"/>
              <a:buNone/>
              <a:defRPr sz="800" i="1">
                <a:solidFill>
                  <a:schemeClr val="accent1"/>
                </a:solidFill>
              </a:defRPr>
            </a:lvl3pPr>
            <a:lvl4pPr marL="0" indent="0">
              <a:lnSpc>
                <a:spcPct val="100000"/>
              </a:lnSpc>
              <a:spcBef>
                <a:spcPts val="0"/>
              </a:spcBef>
              <a:buNone/>
              <a:defRPr sz="800" i="1">
                <a:solidFill>
                  <a:schemeClr val="accent1"/>
                </a:solidFill>
              </a:defRPr>
            </a:lvl4pPr>
            <a:lvl5pPr marL="0" indent="0">
              <a:lnSpc>
                <a:spcPct val="100000"/>
              </a:lnSpc>
              <a:spcBef>
                <a:spcPts val="0"/>
              </a:spcBef>
              <a:buNone/>
              <a:defRPr sz="800" i="1">
                <a:solidFill>
                  <a:schemeClr val="accent1"/>
                </a:solidFill>
              </a:defRPr>
            </a:lvl5pPr>
            <a:lvl6pPr marL="0" indent="0">
              <a:lnSpc>
                <a:spcPct val="100000"/>
              </a:lnSpc>
              <a:spcBef>
                <a:spcPts val="0"/>
              </a:spcBef>
              <a:buNone/>
              <a:defRPr sz="800" i="1">
                <a:solidFill>
                  <a:schemeClr val="accent1"/>
                </a:solidFill>
              </a:defRPr>
            </a:lvl6pPr>
            <a:lvl7pPr marL="0" indent="0">
              <a:lnSpc>
                <a:spcPct val="100000"/>
              </a:lnSpc>
              <a:spcBef>
                <a:spcPts val="0"/>
              </a:spcBef>
              <a:buNone/>
              <a:defRPr sz="800" i="1">
                <a:solidFill>
                  <a:schemeClr val="accent1"/>
                </a:solidFill>
              </a:defRPr>
            </a:lvl7pPr>
            <a:lvl8pPr marL="0" indent="0">
              <a:lnSpc>
                <a:spcPct val="100000"/>
              </a:lnSpc>
              <a:spcBef>
                <a:spcPts val="0"/>
              </a:spcBef>
              <a:buNone/>
              <a:defRPr sz="800" i="1">
                <a:solidFill>
                  <a:schemeClr val="accent1"/>
                </a:solidFill>
              </a:defRPr>
            </a:lvl8pPr>
            <a:lvl9pPr marL="0" indent="0">
              <a:lnSpc>
                <a:spcPct val="100000"/>
              </a:lnSpc>
              <a:spcBef>
                <a:spcPts val="0"/>
              </a:spcBef>
              <a:buNone/>
              <a:defRPr sz="800" i="1">
                <a:solidFill>
                  <a:schemeClr val="accent1"/>
                </a:solidFill>
              </a:defRPr>
            </a:lvl9pPr>
          </a:lstStyle>
          <a:p>
            <a:pPr lvl="0"/>
            <a:r>
              <a:rPr lang="de-DE" dirty="0"/>
              <a:t>Name auf erster Ebene // für Fachrichtung &gt;&gt; Menü &gt; Start &gt; Absatz &gt; Listenebene erhöhen</a:t>
            </a:r>
          </a:p>
        </p:txBody>
      </p:sp>
      <p:sp>
        <p:nvSpPr>
          <p:cNvPr id="18" name="Textplatzhalter">
            <a:extLst>
              <a:ext uri="{FF2B5EF4-FFF2-40B4-BE49-F238E27FC236}">
                <a16:creationId xmlns:a16="http://schemas.microsoft.com/office/drawing/2014/main" id="{95D62C11-A7AF-48AC-9757-CFF7FAF7CBA0}"/>
              </a:ext>
            </a:extLst>
          </p:cNvPr>
          <p:cNvSpPr>
            <a:spLocks noGrp="1"/>
          </p:cNvSpPr>
          <p:nvPr>
            <p:ph type="body" sz="quarter" idx="17" hasCustomPrompt="1"/>
          </p:nvPr>
        </p:nvSpPr>
        <p:spPr>
          <a:xfrm>
            <a:off x="3275996" y="2440721"/>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288000" anchor="b" anchorCtr="0"/>
          <a:lstStyle>
            <a:lvl1pPr marL="0" indent="0">
              <a:lnSpc>
                <a:spcPct val="100000"/>
              </a:lnSpc>
              <a:spcBef>
                <a:spcPts val="0"/>
              </a:spcBef>
              <a:buFont typeface="Arial" panose="020B0604020202020204" pitchFamily="34" charset="0"/>
              <a:buNone/>
              <a:defRPr sz="70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19" name="Textplatzhalter">
            <a:extLst>
              <a:ext uri="{FF2B5EF4-FFF2-40B4-BE49-F238E27FC236}">
                <a16:creationId xmlns:a16="http://schemas.microsoft.com/office/drawing/2014/main" id="{5B8315F9-1DAE-4267-A19D-7CBBA97D9437}"/>
              </a:ext>
            </a:extLst>
          </p:cNvPr>
          <p:cNvSpPr>
            <a:spLocks noGrp="1"/>
          </p:cNvSpPr>
          <p:nvPr>
            <p:ph type="body" sz="quarter" idx="18" hasCustomPrompt="1"/>
          </p:nvPr>
        </p:nvSpPr>
        <p:spPr>
          <a:xfrm>
            <a:off x="3275997" y="2476721"/>
            <a:ext cx="2340000" cy="43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0">
            <a:noFill/>
            <a:miter lim="800000"/>
          </a:ln>
        </p:spPr>
        <p:txBody>
          <a:bodyPr wrap="none" tIns="0" bIns="0" anchor="t" anchorCtr="0"/>
          <a:lstStyle>
            <a:lvl1pPr marL="0" indent="0">
              <a:lnSpc>
                <a:spcPct val="100000"/>
              </a:lnSpc>
              <a:spcBef>
                <a:spcPts val="0"/>
              </a:spcBef>
              <a:buFont typeface="Arial" panose="020B0604020202020204" pitchFamily="34" charset="0"/>
              <a:buNone/>
              <a:tabLst>
                <a:tab pos="162000" algn="l"/>
              </a:tabLst>
              <a:defRPr sz="900" b="0" i="0" baseline="0">
                <a:solidFill>
                  <a:schemeClr val="tx1"/>
                </a:solidFill>
              </a:defRPr>
            </a:lvl1pPr>
            <a:lvl2pPr marL="0" indent="0">
              <a:lnSpc>
                <a:spcPct val="100000"/>
              </a:lnSpc>
              <a:spcBef>
                <a:spcPts val="0"/>
              </a:spcBef>
              <a:buFont typeface="Arial" panose="020B0604020202020204" pitchFamily="34" charset="0"/>
              <a:buNone/>
              <a:defRPr sz="900" baseline="0">
                <a:solidFill>
                  <a:schemeClr val="tx1"/>
                </a:solidFill>
              </a:defRPr>
            </a:lvl2pPr>
            <a:lvl3pPr marL="0" indent="0">
              <a:lnSpc>
                <a:spcPct val="100000"/>
              </a:lnSpc>
              <a:spcBef>
                <a:spcPts val="0"/>
              </a:spcBef>
              <a:buNone/>
              <a:defRPr sz="900" baseline="0">
                <a:solidFill>
                  <a:schemeClr val="tx1"/>
                </a:solidFill>
              </a:defRPr>
            </a:lvl3pPr>
            <a:lvl4pPr marL="0" indent="0">
              <a:lnSpc>
                <a:spcPct val="100000"/>
              </a:lnSpc>
              <a:spcBef>
                <a:spcPts val="0"/>
              </a:spcBef>
              <a:buNone/>
              <a:defRPr sz="900" baseline="0">
                <a:solidFill>
                  <a:schemeClr val="tx1"/>
                </a:solidFill>
              </a:defRPr>
            </a:lvl4pPr>
            <a:lvl5pPr marL="0" indent="0">
              <a:lnSpc>
                <a:spcPct val="100000"/>
              </a:lnSpc>
              <a:spcBef>
                <a:spcPts val="0"/>
              </a:spcBef>
              <a:buNone/>
              <a:defRPr sz="900" baseline="0">
                <a:solidFill>
                  <a:schemeClr val="tx1"/>
                </a:solidFill>
              </a:defRPr>
            </a:lvl5pPr>
            <a:lvl6pPr marL="0" indent="0">
              <a:lnSpc>
                <a:spcPct val="100000"/>
              </a:lnSpc>
              <a:spcBef>
                <a:spcPts val="0"/>
              </a:spcBef>
              <a:buNone/>
              <a:defRPr sz="900" baseline="0">
                <a:solidFill>
                  <a:schemeClr val="tx1"/>
                </a:solidFill>
              </a:defRPr>
            </a:lvl6pPr>
            <a:lvl7pPr marL="0" indent="0">
              <a:lnSpc>
                <a:spcPct val="100000"/>
              </a:lnSpc>
              <a:spcBef>
                <a:spcPts val="0"/>
              </a:spcBef>
              <a:buNone/>
              <a:defRPr sz="900" baseline="0">
                <a:solidFill>
                  <a:schemeClr val="tx1"/>
                </a:solidFill>
              </a:defRPr>
            </a:lvl7pPr>
            <a:lvl8pPr marL="0" indent="0">
              <a:lnSpc>
                <a:spcPct val="100000"/>
              </a:lnSpc>
              <a:spcBef>
                <a:spcPts val="0"/>
              </a:spcBef>
              <a:buNone/>
              <a:defRPr sz="900" baseline="0">
                <a:solidFill>
                  <a:schemeClr val="tx1"/>
                </a:solidFill>
              </a:defRPr>
            </a:lvl8pPr>
            <a:lvl9pPr marL="0" indent="0">
              <a:lnSpc>
                <a:spcPct val="100000"/>
              </a:lnSpc>
              <a:spcBef>
                <a:spcPts val="0"/>
              </a:spcBef>
              <a:buNone/>
              <a:defRPr sz="900" baseline="0">
                <a:solidFill>
                  <a:schemeClr val="tx1"/>
                </a:solidFill>
              </a:defRPr>
            </a:lvl9pPr>
          </a:lstStyle>
          <a:p>
            <a:pPr lvl="0"/>
            <a:r>
              <a:rPr lang="de-DE" dirty="0"/>
              <a:t>Kontaktdaten</a:t>
            </a:r>
          </a:p>
        </p:txBody>
      </p:sp>
      <p:sp>
        <p:nvSpPr>
          <p:cNvPr id="20" name="Bildplatzhalter">
            <a:extLst>
              <a:ext uri="{FF2B5EF4-FFF2-40B4-BE49-F238E27FC236}">
                <a16:creationId xmlns:a16="http://schemas.microsoft.com/office/drawing/2014/main" id="{DD6D43B7-56CC-405B-996E-44211388A9EE}"/>
              </a:ext>
            </a:extLst>
          </p:cNvPr>
          <p:cNvSpPr>
            <a:spLocks noGrp="1"/>
          </p:cNvSpPr>
          <p:nvPr>
            <p:ph type="pic" sz="quarter" idx="19" hasCustomPrompt="1"/>
          </p:nvPr>
        </p:nvSpPr>
        <p:spPr>
          <a:xfrm>
            <a:off x="1511300" y="1612734"/>
            <a:ext cx="1296000" cy="1295987"/>
          </a:xfrm>
          <a:prstGeom prst="ellipse">
            <a:avLst/>
          </a:prstGeom>
          <a:solidFill>
            <a:schemeClr val="bg1">
              <a:lumMod val="85000"/>
              <a:alpha val="81000"/>
            </a:schemeClr>
          </a:solidFill>
        </p:spPr>
        <p:txBody>
          <a:bodyPr/>
          <a:lstStyle>
            <a:lvl1pPr algn="ctr">
              <a:defRPr sz="1600"/>
            </a:lvl1pPr>
          </a:lstStyle>
          <a:p>
            <a:r>
              <a:rPr lang="de-DE" dirty="0"/>
              <a:t>Bild einfügen</a:t>
            </a:r>
          </a:p>
        </p:txBody>
      </p:sp>
      <p:sp>
        <p:nvSpPr>
          <p:cNvPr id="30" name="Textplatzhalter">
            <a:extLst>
              <a:ext uri="{FF2B5EF4-FFF2-40B4-BE49-F238E27FC236}">
                <a16:creationId xmlns:a16="http://schemas.microsoft.com/office/drawing/2014/main" id="{1C7A0225-F7D4-4241-A024-F4117B58102C}"/>
              </a:ext>
            </a:extLst>
          </p:cNvPr>
          <p:cNvSpPr>
            <a:spLocks noGrp="1"/>
          </p:cNvSpPr>
          <p:nvPr>
            <p:ph type="body" sz="quarter" idx="21" hasCustomPrompt="1"/>
          </p:nvPr>
        </p:nvSpPr>
        <p:spPr>
          <a:xfrm>
            <a:off x="3275997" y="3907781"/>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288000" anchor="b" anchorCtr="0"/>
          <a:lstStyle>
            <a:lvl1pPr marL="0" indent="0">
              <a:lnSpc>
                <a:spcPct val="100000"/>
              </a:lnSpc>
              <a:spcBef>
                <a:spcPts val="0"/>
              </a:spcBef>
              <a:buFont typeface="Arial" panose="020B0604020202020204" pitchFamily="34" charset="0"/>
              <a:buNone/>
              <a:defRPr sz="70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31" name="Textplatzhalter">
            <a:extLst>
              <a:ext uri="{FF2B5EF4-FFF2-40B4-BE49-F238E27FC236}">
                <a16:creationId xmlns:a16="http://schemas.microsoft.com/office/drawing/2014/main" id="{D3B98767-BD5E-425C-AFD2-3E929435FE92}"/>
              </a:ext>
            </a:extLst>
          </p:cNvPr>
          <p:cNvSpPr>
            <a:spLocks noGrp="1"/>
          </p:cNvSpPr>
          <p:nvPr>
            <p:ph type="body" sz="quarter" idx="22" hasCustomPrompt="1"/>
          </p:nvPr>
        </p:nvSpPr>
        <p:spPr>
          <a:xfrm>
            <a:off x="3275998" y="3943781"/>
            <a:ext cx="2340000" cy="43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0">
            <a:noFill/>
            <a:miter lim="800000"/>
          </a:ln>
        </p:spPr>
        <p:txBody>
          <a:bodyPr wrap="none" tIns="0" bIns="0" anchor="t" anchorCtr="0"/>
          <a:lstStyle>
            <a:lvl1pPr marL="0" indent="0">
              <a:lnSpc>
                <a:spcPct val="100000"/>
              </a:lnSpc>
              <a:spcBef>
                <a:spcPts val="0"/>
              </a:spcBef>
              <a:buFont typeface="Arial" panose="020B0604020202020204" pitchFamily="34" charset="0"/>
              <a:buNone/>
              <a:tabLst>
                <a:tab pos="162000" algn="l"/>
              </a:tabLst>
              <a:defRPr sz="900" b="0" i="0" baseline="0">
                <a:solidFill>
                  <a:schemeClr val="tx1"/>
                </a:solidFill>
              </a:defRPr>
            </a:lvl1pPr>
            <a:lvl2pPr marL="0" indent="0">
              <a:lnSpc>
                <a:spcPct val="100000"/>
              </a:lnSpc>
              <a:spcBef>
                <a:spcPts val="0"/>
              </a:spcBef>
              <a:buFont typeface="Arial" panose="020B0604020202020204" pitchFamily="34" charset="0"/>
              <a:buNone/>
              <a:defRPr sz="900" baseline="0">
                <a:solidFill>
                  <a:schemeClr val="tx1"/>
                </a:solidFill>
              </a:defRPr>
            </a:lvl2pPr>
            <a:lvl3pPr marL="0" indent="0">
              <a:lnSpc>
                <a:spcPct val="100000"/>
              </a:lnSpc>
              <a:spcBef>
                <a:spcPts val="0"/>
              </a:spcBef>
              <a:buNone/>
              <a:defRPr sz="900" baseline="0">
                <a:solidFill>
                  <a:schemeClr val="tx1"/>
                </a:solidFill>
              </a:defRPr>
            </a:lvl3pPr>
            <a:lvl4pPr marL="0" indent="0">
              <a:lnSpc>
                <a:spcPct val="100000"/>
              </a:lnSpc>
              <a:spcBef>
                <a:spcPts val="0"/>
              </a:spcBef>
              <a:buNone/>
              <a:defRPr sz="900" baseline="0">
                <a:solidFill>
                  <a:schemeClr val="tx1"/>
                </a:solidFill>
              </a:defRPr>
            </a:lvl4pPr>
            <a:lvl5pPr marL="0" indent="0">
              <a:lnSpc>
                <a:spcPct val="100000"/>
              </a:lnSpc>
              <a:spcBef>
                <a:spcPts val="0"/>
              </a:spcBef>
              <a:buNone/>
              <a:defRPr sz="900" baseline="0">
                <a:solidFill>
                  <a:schemeClr val="tx1"/>
                </a:solidFill>
              </a:defRPr>
            </a:lvl5pPr>
            <a:lvl6pPr marL="0" indent="0">
              <a:lnSpc>
                <a:spcPct val="100000"/>
              </a:lnSpc>
              <a:spcBef>
                <a:spcPts val="0"/>
              </a:spcBef>
              <a:buNone/>
              <a:defRPr sz="900" baseline="0">
                <a:solidFill>
                  <a:schemeClr val="tx1"/>
                </a:solidFill>
              </a:defRPr>
            </a:lvl6pPr>
            <a:lvl7pPr marL="0" indent="0">
              <a:lnSpc>
                <a:spcPct val="100000"/>
              </a:lnSpc>
              <a:spcBef>
                <a:spcPts val="0"/>
              </a:spcBef>
              <a:buNone/>
              <a:defRPr sz="900" baseline="0">
                <a:solidFill>
                  <a:schemeClr val="tx1"/>
                </a:solidFill>
              </a:defRPr>
            </a:lvl7pPr>
            <a:lvl8pPr marL="0" indent="0">
              <a:lnSpc>
                <a:spcPct val="100000"/>
              </a:lnSpc>
              <a:spcBef>
                <a:spcPts val="0"/>
              </a:spcBef>
              <a:buNone/>
              <a:defRPr sz="900" baseline="0">
                <a:solidFill>
                  <a:schemeClr val="tx1"/>
                </a:solidFill>
              </a:defRPr>
            </a:lvl8pPr>
            <a:lvl9pPr marL="0" indent="0">
              <a:lnSpc>
                <a:spcPct val="100000"/>
              </a:lnSpc>
              <a:spcBef>
                <a:spcPts val="0"/>
              </a:spcBef>
              <a:buNone/>
              <a:defRPr sz="900" baseline="0">
                <a:solidFill>
                  <a:schemeClr val="tx1"/>
                </a:solidFill>
              </a:defRPr>
            </a:lvl9pPr>
          </a:lstStyle>
          <a:p>
            <a:pPr lvl="0"/>
            <a:r>
              <a:rPr lang="de-DE" dirty="0"/>
              <a:t>Kontaktdaten</a:t>
            </a:r>
          </a:p>
        </p:txBody>
      </p:sp>
      <p:sp>
        <p:nvSpPr>
          <p:cNvPr id="33" name="Textplatzhalter">
            <a:extLst>
              <a:ext uri="{FF2B5EF4-FFF2-40B4-BE49-F238E27FC236}">
                <a16:creationId xmlns:a16="http://schemas.microsoft.com/office/drawing/2014/main" id="{BDA29099-4150-4EEF-9BA0-1219D9127422}"/>
              </a:ext>
            </a:extLst>
          </p:cNvPr>
          <p:cNvSpPr>
            <a:spLocks noGrp="1"/>
          </p:cNvSpPr>
          <p:nvPr>
            <p:ph type="body" sz="quarter" idx="24" hasCustomPrompt="1"/>
          </p:nvPr>
        </p:nvSpPr>
        <p:spPr>
          <a:xfrm>
            <a:off x="3275998" y="5364475"/>
            <a:ext cx="374175" cy="7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19050">
            <a:solidFill>
              <a:schemeClr val="accent1"/>
            </a:solidFill>
            <a:miter lim="800000"/>
          </a:ln>
        </p:spPr>
        <p:txBody>
          <a:bodyPr wrap="none" bIns="288000" anchor="b" anchorCtr="0"/>
          <a:lstStyle>
            <a:lvl1pPr marL="0" indent="0">
              <a:lnSpc>
                <a:spcPct val="100000"/>
              </a:lnSpc>
              <a:spcBef>
                <a:spcPts val="0"/>
              </a:spcBef>
              <a:buFont typeface="Arial" panose="020B0604020202020204" pitchFamily="34" charset="0"/>
              <a:buNone/>
              <a:defRPr sz="700" b="1" i="1" baseline="0">
                <a:solidFill>
                  <a:schemeClr val="accent1"/>
                </a:solidFill>
              </a:defRPr>
            </a:lvl1pPr>
            <a:lvl2pPr marL="0" indent="0">
              <a:lnSpc>
                <a:spcPct val="100000"/>
              </a:lnSpc>
              <a:spcBef>
                <a:spcPts val="0"/>
              </a:spcBef>
              <a:buFont typeface="Arial" panose="020B0604020202020204" pitchFamily="34" charset="0"/>
              <a:buNone/>
              <a:defRPr sz="1100">
                <a:solidFill>
                  <a:schemeClr val="bg1"/>
                </a:solidFill>
              </a:defRPr>
            </a:lvl2pPr>
            <a:lvl3pPr marL="0" indent="0">
              <a:lnSpc>
                <a:spcPct val="100000"/>
              </a:lnSpc>
              <a:spcBef>
                <a:spcPts val="0"/>
              </a:spcBef>
              <a:buNone/>
              <a:defRPr sz="1100">
                <a:solidFill>
                  <a:schemeClr val="bg1"/>
                </a:solidFill>
              </a:defRPr>
            </a:lvl3pPr>
            <a:lvl4pPr marL="0" indent="0">
              <a:lnSpc>
                <a:spcPct val="100000"/>
              </a:lnSpc>
              <a:spcBef>
                <a:spcPts val="0"/>
              </a:spcBef>
              <a:buNone/>
              <a:defRPr sz="1100">
                <a:solidFill>
                  <a:schemeClr val="bg1"/>
                </a:solidFill>
              </a:defRPr>
            </a:lvl4pPr>
            <a:lvl5pPr marL="0" indent="0">
              <a:lnSpc>
                <a:spcPct val="100000"/>
              </a:lnSpc>
              <a:spcBef>
                <a:spcPts val="0"/>
              </a:spcBef>
              <a:buNone/>
              <a:defRPr sz="1100">
                <a:solidFill>
                  <a:schemeClr val="bg1"/>
                </a:solidFill>
              </a:defRPr>
            </a:lvl5pPr>
            <a:lvl6pPr marL="0" indent="0">
              <a:lnSpc>
                <a:spcPct val="100000"/>
              </a:lnSpc>
              <a:spcBef>
                <a:spcPts val="0"/>
              </a:spcBef>
              <a:buNone/>
              <a:defRPr sz="1100">
                <a:solidFill>
                  <a:schemeClr val="bg1"/>
                </a:solidFill>
              </a:defRPr>
            </a:lvl6pPr>
            <a:lvl7pPr marL="0" indent="0">
              <a:lnSpc>
                <a:spcPct val="100000"/>
              </a:lnSpc>
              <a:spcBef>
                <a:spcPts val="0"/>
              </a:spcBef>
              <a:buNone/>
              <a:defRPr sz="1100">
                <a:solidFill>
                  <a:schemeClr val="bg1"/>
                </a:solidFill>
              </a:defRPr>
            </a:lvl7pPr>
            <a:lvl8pPr marL="0" indent="0">
              <a:lnSpc>
                <a:spcPct val="100000"/>
              </a:lnSpc>
              <a:spcBef>
                <a:spcPts val="0"/>
              </a:spcBef>
              <a:buNone/>
              <a:defRPr sz="1100">
                <a:solidFill>
                  <a:schemeClr val="bg1"/>
                </a:solidFill>
              </a:defRPr>
            </a:lvl8pPr>
            <a:lvl9pPr marL="0" indent="0">
              <a:lnSpc>
                <a:spcPct val="100000"/>
              </a:lnSpc>
              <a:spcBef>
                <a:spcPts val="0"/>
              </a:spcBef>
              <a:buNone/>
              <a:defRPr sz="1100">
                <a:solidFill>
                  <a:schemeClr val="bg1"/>
                </a:solidFill>
              </a:defRPr>
            </a:lvl9pPr>
          </a:lstStyle>
          <a:p>
            <a:pPr lvl="0"/>
            <a:r>
              <a:rPr lang="de-DE" dirty="0"/>
              <a:t>Schwerpunkt</a:t>
            </a:r>
            <a:endParaRPr lang="en-US" dirty="0"/>
          </a:p>
        </p:txBody>
      </p:sp>
      <p:sp>
        <p:nvSpPr>
          <p:cNvPr id="34" name="Textplatzhalter">
            <a:extLst>
              <a:ext uri="{FF2B5EF4-FFF2-40B4-BE49-F238E27FC236}">
                <a16:creationId xmlns:a16="http://schemas.microsoft.com/office/drawing/2014/main" id="{B4DE4575-6F71-4870-A218-CEA1810367B9}"/>
              </a:ext>
            </a:extLst>
          </p:cNvPr>
          <p:cNvSpPr>
            <a:spLocks noGrp="1"/>
          </p:cNvSpPr>
          <p:nvPr>
            <p:ph type="body" sz="quarter" idx="25" hasCustomPrompt="1"/>
          </p:nvPr>
        </p:nvSpPr>
        <p:spPr>
          <a:xfrm>
            <a:off x="3275999" y="5400475"/>
            <a:ext cx="2340000" cy="432000"/>
          </a:xfrm>
          <a:custGeom>
            <a:avLst/>
            <a:gdLst>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0 w 7705250"/>
              <a:gd name="connsiteY4" fmla="*/ 0 h 360000"/>
              <a:gd name="connsiteX0" fmla="*/ 0 w 7705250"/>
              <a:gd name="connsiteY0" fmla="*/ 0 h 360000"/>
              <a:gd name="connsiteX1" fmla="*/ 7705250 w 7705250"/>
              <a:gd name="connsiteY1" fmla="*/ 0 h 360000"/>
              <a:gd name="connsiteX2" fmla="*/ 7705250 w 7705250"/>
              <a:gd name="connsiteY2" fmla="*/ 360000 h 360000"/>
              <a:gd name="connsiteX3" fmla="*/ 0 w 7705250"/>
              <a:gd name="connsiteY3" fmla="*/ 360000 h 360000"/>
              <a:gd name="connsiteX4" fmla="*/ 91440 w 7705250"/>
              <a:gd name="connsiteY4" fmla="*/ 91440 h 360000"/>
              <a:gd name="connsiteX0" fmla="*/ 7705250 w 7705250"/>
              <a:gd name="connsiteY0" fmla="*/ 0 h 360000"/>
              <a:gd name="connsiteX1" fmla="*/ 7705250 w 7705250"/>
              <a:gd name="connsiteY1" fmla="*/ 360000 h 360000"/>
              <a:gd name="connsiteX2" fmla="*/ 0 w 7705250"/>
              <a:gd name="connsiteY2" fmla="*/ 360000 h 360000"/>
              <a:gd name="connsiteX3" fmla="*/ 91440 w 7705250"/>
              <a:gd name="connsiteY3" fmla="*/ 91440 h 360000"/>
              <a:gd name="connsiteX0" fmla="*/ 7705250 w 7705250"/>
              <a:gd name="connsiteY0" fmla="*/ 0 h 360000"/>
              <a:gd name="connsiteX1" fmla="*/ 7705250 w 7705250"/>
              <a:gd name="connsiteY1" fmla="*/ 360000 h 360000"/>
              <a:gd name="connsiteX2" fmla="*/ 0 w 7705250"/>
              <a:gd name="connsiteY2" fmla="*/ 360000 h 360000"/>
              <a:gd name="connsiteX0" fmla="*/ 7705250 w 7705250"/>
              <a:gd name="connsiteY0" fmla="*/ 0 h 0"/>
              <a:gd name="connsiteX1" fmla="*/ 0 w 7705250"/>
              <a:gd name="connsiteY1" fmla="*/ 0 h 0"/>
            </a:gdLst>
            <a:ahLst/>
            <a:cxnLst>
              <a:cxn ang="0">
                <a:pos x="connsiteX0" y="connsiteY0"/>
              </a:cxn>
              <a:cxn ang="0">
                <a:pos x="connsiteX1" y="connsiteY1"/>
              </a:cxn>
            </a:cxnLst>
            <a:rect l="l" t="t" r="r" b="b"/>
            <a:pathLst>
              <a:path w="7705250">
                <a:moveTo>
                  <a:pt x="7705250" y="0"/>
                </a:moveTo>
                <a:lnTo>
                  <a:pt x="0" y="0"/>
                </a:lnTo>
              </a:path>
            </a:pathLst>
          </a:custGeom>
          <a:ln w="0">
            <a:noFill/>
            <a:miter lim="800000"/>
          </a:ln>
        </p:spPr>
        <p:txBody>
          <a:bodyPr wrap="none" tIns="0" bIns="0" anchor="t" anchorCtr="0"/>
          <a:lstStyle>
            <a:lvl1pPr marL="0" indent="0">
              <a:lnSpc>
                <a:spcPct val="100000"/>
              </a:lnSpc>
              <a:spcBef>
                <a:spcPts val="0"/>
              </a:spcBef>
              <a:buFont typeface="Arial" panose="020B0604020202020204" pitchFamily="34" charset="0"/>
              <a:buNone/>
              <a:tabLst>
                <a:tab pos="162000" algn="l"/>
              </a:tabLst>
              <a:defRPr sz="900" b="0" i="0" baseline="0">
                <a:solidFill>
                  <a:schemeClr val="tx1"/>
                </a:solidFill>
              </a:defRPr>
            </a:lvl1pPr>
            <a:lvl2pPr marL="0" indent="0">
              <a:lnSpc>
                <a:spcPct val="100000"/>
              </a:lnSpc>
              <a:spcBef>
                <a:spcPts val="0"/>
              </a:spcBef>
              <a:buFont typeface="Arial" panose="020B0604020202020204" pitchFamily="34" charset="0"/>
              <a:buNone/>
              <a:defRPr sz="900" baseline="0">
                <a:solidFill>
                  <a:schemeClr val="tx1"/>
                </a:solidFill>
              </a:defRPr>
            </a:lvl2pPr>
            <a:lvl3pPr marL="0" indent="0">
              <a:lnSpc>
                <a:spcPct val="100000"/>
              </a:lnSpc>
              <a:spcBef>
                <a:spcPts val="0"/>
              </a:spcBef>
              <a:buNone/>
              <a:defRPr sz="900" baseline="0">
                <a:solidFill>
                  <a:schemeClr val="tx1"/>
                </a:solidFill>
              </a:defRPr>
            </a:lvl3pPr>
            <a:lvl4pPr marL="0" indent="0">
              <a:lnSpc>
                <a:spcPct val="100000"/>
              </a:lnSpc>
              <a:spcBef>
                <a:spcPts val="0"/>
              </a:spcBef>
              <a:buNone/>
              <a:defRPr sz="900" baseline="0">
                <a:solidFill>
                  <a:schemeClr val="tx1"/>
                </a:solidFill>
              </a:defRPr>
            </a:lvl4pPr>
            <a:lvl5pPr marL="0" indent="0">
              <a:lnSpc>
                <a:spcPct val="100000"/>
              </a:lnSpc>
              <a:spcBef>
                <a:spcPts val="0"/>
              </a:spcBef>
              <a:buNone/>
              <a:defRPr sz="900" baseline="0">
                <a:solidFill>
                  <a:schemeClr val="tx1"/>
                </a:solidFill>
              </a:defRPr>
            </a:lvl5pPr>
            <a:lvl6pPr marL="0" indent="0">
              <a:lnSpc>
                <a:spcPct val="100000"/>
              </a:lnSpc>
              <a:spcBef>
                <a:spcPts val="0"/>
              </a:spcBef>
              <a:buNone/>
              <a:defRPr sz="900" baseline="0">
                <a:solidFill>
                  <a:schemeClr val="tx1"/>
                </a:solidFill>
              </a:defRPr>
            </a:lvl6pPr>
            <a:lvl7pPr marL="0" indent="0">
              <a:lnSpc>
                <a:spcPct val="100000"/>
              </a:lnSpc>
              <a:spcBef>
                <a:spcPts val="0"/>
              </a:spcBef>
              <a:buNone/>
              <a:defRPr sz="900" baseline="0">
                <a:solidFill>
                  <a:schemeClr val="tx1"/>
                </a:solidFill>
              </a:defRPr>
            </a:lvl7pPr>
            <a:lvl8pPr marL="0" indent="0">
              <a:lnSpc>
                <a:spcPct val="100000"/>
              </a:lnSpc>
              <a:spcBef>
                <a:spcPts val="0"/>
              </a:spcBef>
              <a:buNone/>
              <a:defRPr sz="900" baseline="0">
                <a:solidFill>
                  <a:schemeClr val="tx1"/>
                </a:solidFill>
              </a:defRPr>
            </a:lvl8pPr>
            <a:lvl9pPr marL="0" indent="0">
              <a:lnSpc>
                <a:spcPct val="100000"/>
              </a:lnSpc>
              <a:spcBef>
                <a:spcPts val="0"/>
              </a:spcBef>
              <a:buNone/>
              <a:defRPr sz="900" baseline="0">
                <a:solidFill>
                  <a:schemeClr val="tx1"/>
                </a:solidFill>
              </a:defRPr>
            </a:lvl9pPr>
          </a:lstStyle>
          <a:p>
            <a:pPr lvl="0"/>
            <a:r>
              <a:rPr lang="de-DE" dirty="0"/>
              <a:t>Kontaktdaten</a:t>
            </a:r>
          </a:p>
        </p:txBody>
      </p:sp>
      <p:sp>
        <p:nvSpPr>
          <p:cNvPr id="35" name="Bildplatzhalter">
            <a:extLst>
              <a:ext uri="{FF2B5EF4-FFF2-40B4-BE49-F238E27FC236}">
                <a16:creationId xmlns:a16="http://schemas.microsoft.com/office/drawing/2014/main" id="{303E47D2-C5E4-4511-B883-46E8120E70BC}"/>
              </a:ext>
            </a:extLst>
          </p:cNvPr>
          <p:cNvSpPr>
            <a:spLocks noGrp="1"/>
          </p:cNvSpPr>
          <p:nvPr>
            <p:ph type="pic" sz="quarter" idx="26" hasCustomPrompt="1"/>
          </p:nvPr>
        </p:nvSpPr>
        <p:spPr>
          <a:xfrm>
            <a:off x="1511300" y="3079794"/>
            <a:ext cx="1296000" cy="1295987"/>
          </a:xfrm>
          <a:prstGeom prst="ellipse">
            <a:avLst/>
          </a:prstGeom>
          <a:solidFill>
            <a:schemeClr val="bg1">
              <a:lumMod val="85000"/>
              <a:alpha val="81000"/>
            </a:schemeClr>
          </a:solidFill>
        </p:spPr>
        <p:txBody>
          <a:bodyPr/>
          <a:lstStyle>
            <a:lvl1pPr algn="ctr">
              <a:defRPr sz="1600"/>
            </a:lvl1pPr>
          </a:lstStyle>
          <a:p>
            <a:r>
              <a:rPr lang="de-DE" dirty="0"/>
              <a:t>Bild einfügen</a:t>
            </a:r>
          </a:p>
        </p:txBody>
      </p:sp>
      <p:sp>
        <p:nvSpPr>
          <p:cNvPr id="36" name="Bildplatzhalter">
            <a:extLst>
              <a:ext uri="{FF2B5EF4-FFF2-40B4-BE49-F238E27FC236}">
                <a16:creationId xmlns:a16="http://schemas.microsoft.com/office/drawing/2014/main" id="{7E9FC118-FDA3-4B5E-B7EE-3D3636D57D00}"/>
              </a:ext>
            </a:extLst>
          </p:cNvPr>
          <p:cNvSpPr>
            <a:spLocks noGrp="1"/>
          </p:cNvSpPr>
          <p:nvPr>
            <p:ph type="pic" sz="quarter" idx="27" hasCustomPrompt="1"/>
          </p:nvPr>
        </p:nvSpPr>
        <p:spPr>
          <a:xfrm>
            <a:off x="1511300" y="4535488"/>
            <a:ext cx="1296000" cy="1296000"/>
          </a:xfrm>
          <a:prstGeom prst="ellipse">
            <a:avLst/>
          </a:prstGeom>
          <a:solidFill>
            <a:schemeClr val="bg1">
              <a:lumMod val="85000"/>
              <a:alpha val="81000"/>
            </a:schemeClr>
          </a:solidFill>
        </p:spPr>
        <p:txBody>
          <a:bodyPr/>
          <a:lstStyle>
            <a:lvl1pPr algn="ctr">
              <a:defRPr sz="1600"/>
            </a:lvl1pPr>
          </a:lstStyle>
          <a:p>
            <a:r>
              <a:rPr lang="de-DE" dirty="0"/>
              <a:t>Bild einfügen</a:t>
            </a:r>
          </a:p>
        </p:txBody>
      </p:sp>
      <p:sp>
        <p:nvSpPr>
          <p:cNvPr id="37" name="Textplatzhalter 36">
            <a:extLst>
              <a:ext uri="{FF2B5EF4-FFF2-40B4-BE49-F238E27FC236}">
                <a16:creationId xmlns:a16="http://schemas.microsoft.com/office/drawing/2014/main" id="{BD802ED7-EB2D-4C9A-82AB-724874E2341B}"/>
              </a:ext>
            </a:extLst>
          </p:cNvPr>
          <p:cNvSpPr>
            <a:spLocks noGrp="1"/>
          </p:cNvSpPr>
          <p:nvPr>
            <p:ph type="body" sz="quarter" idx="28" hasCustomPrompt="1"/>
          </p:nvPr>
        </p:nvSpPr>
        <p:spPr>
          <a:xfrm>
            <a:off x="6624638" y="1612735"/>
            <a:ext cx="4392612" cy="1295986"/>
          </a:xfrm>
        </p:spPr>
        <p:txBody>
          <a:bodyPr tIns="216000"/>
          <a:lstStyle>
            <a:lvl1pPr marL="0" indent="0">
              <a:lnSpc>
                <a:spcPct val="114000"/>
              </a:lnSpc>
              <a:spcBef>
                <a:spcPts val="0"/>
              </a:spcBef>
              <a:buFont typeface="Arial" panose="020B0604020202020204" pitchFamily="34" charset="0"/>
              <a:buNone/>
              <a:defRPr sz="940">
                <a:solidFill>
                  <a:schemeClr val="tx1"/>
                </a:solidFill>
              </a:defRPr>
            </a:lvl1pPr>
            <a:lvl2pPr marL="0" indent="0">
              <a:lnSpc>
                <a:spcPct val="114000"/>
              </a:lnSpc>
              <a:spcBef>
                <a:spcPts val="0"/>
              </a:spcBef>
              <a:buFont typeface="Arial" panose="020B0604020202020204" pitchFamily="34" charset="0"/>
              <a:buNone/>
              <a:defRPr sz="940">
                <a:solidFill>
                  <a:schemeClr val="tx1"/>
                </a:solidFill>
              </a:defRPr>
            </a:lvl2pPr>
            <a:lvl3pPr marL="0" indent="0">
              <a:lnSpc>
                <a:spcPct val="114000"/>
              </a:lnSpc>
              <a:spcBef>
                <a:spcPts val="0"/>
              </a:spcBef>
              <a:buFont typeface="Arial" panose="020B0604020202020204" pitchFamily="34" charset="0"/>
              <a:buNone/>
              <a:defRPr sz="940">
                <a:solidFill>
                  <a:schemeClr val="tx1"/>
                </a:solidFill>
              </a:defRPr>
            </a:lvl3pPr>
            <a:lvl4pPr marL="0" indent="0">
              <a:lnSpc>
                <a:spcPct val="114000"/>
              </a:lnSpc>
              <a:spcBef>
                <a:spcPts val="0"/>
              </a:spcBef>
              <a:buNone/>
              <a:defRPr sz="940">
                <a:solidFill>
                  <a:schemeClr val="tx1"/>
                </a:solidFill>
              </a:defRPr>
            </a:lvl4pPr>
            <a:lvl5pPr marL="0" indent="0">
              <a:lnSpc>
                <a:spcPct val="114000"/>
              </a:lnSpc>
              <a:spcBef>
                <a:spcPts val="0"/>
              </a:spcBef>
              <a:buNone/>
              <a:defRPr sz="940">
                <a:solidFill>
                  <a:schemeClr val="tx1"/>
                </a:solidFill>
              </a:defRPr>
            </a:lvl5pPr>
            <a:lvl6pPr marL="0" indent="0">
              <a:lnSpc>
                <a:spcPct val="114000"/>
              </a:lnSpc>
              <a:spcBef>
                <a:spcPts val="0"/>
              </a:spcBef>
              <a:buNone/>
              <a:defRPr sz="940">
                <a:solidFill>
                  <a:schemeClr val="tx1"/>
                </a:solidFill>
              </a:defRPr>
            </a:lvl6pPr>
            <a:lvl7pPr marL="0" indent="0">
              <a:lnSpc>
                <a:spcPct val="114000"/>
              </a:lnSpc>
              <a:spcBef>
                <a:spcPts val="0"/>
              </a:spcBef>
              <a:buNone/>
              <a:defRPr sz="940">
                <a:solidFill>
                  <a:schemeClr val="tx1"/>
                </a:solidFill>
              </a:defRPr>
            </a:lvl7pPr>
            <a:lvl8pPr marL="0" indent="0">
              <a:lnSpc>
                <a:spcPct val="114000"/>
              </a:lnSpc>
              <a:spcBef>
                <a:spcPts val="0"/>
              </a:spcBef>
              <a:buNone/>
              <a:defRPr sz="940">
                <a:solidFill>
                  <a:schemeClr val="tx1"/>
                </a:solidFill>
              </a:defRPr>
            </a:lvl8pPr>
            <a:lvl9pPr marL="0" indent="0">
              <a:lnSpc>
                <a:spcPct val="114000"/>
              </a:lnSpc>
              <a:spcBef>
                <a:spcPts val="0"/>
              </a:spcBef>
              <a:buNone/>
              <a:defRPr sz="940">
                <a:solidFill>
                  <a:schemeClr val="tx1"/>
                </a:solidFill>
              </a:defRPr>
            </a:lvl9pPr>
          </a:lstStyle>
          <a:p>
            <a:pPr lvl="0"/>
            <a:r>
              <a:rPr lang="de-DE" dirty="0"/>
              <a:t>Beschreibung</a:t>
            </a:r>
            <a:endParaRPr lang="en-US" dirty="0"/>
          </a:p>
        </p:txBody>
      </p:sp>
      <p:sp>
        <p:nvSpPr>
          <p:cNvPr id="38" name="Textplatzhalter 36">
            <a:extLst>
              <a:ext uri="{FF2B5EF4-FFF2-40B4-BE49-F238E27FC236}">
                <a16:creationId xmlns:a16="http://schemas.microsoft.com/office/drawing/2014/main" id="{C0116B75-30DB-4108-8378-00F1C8CBBA63}"/>
              </a:ext>
            </a:extLst>
          </p:cNvPr>
          <p:cNvSpPr>
            <a:spLocks noGrp="1"/>
          </p:cNvSpPr>
          <p:nvPr>
            <p:ph type="body" sz="quarter" idx="29" hasCustomPrompt="1"/>
          </p:nvPr>
        </p:nvSpPr>
        <p:spPr>
          <a:xfrm>
            <a:off x="6624638" y="3079795"/>
            <a:ext cx="4392612" cy="1295986"/>
          </a:xfrm>
        </p:spPr>
        <p:txBody>
          <a:bodyPr tIns="216000"/>
          <a:lstStyle>
            <a:lvl1pPr marL="0" indent="0">
              <a:lnSpc>
                <a:spcPct val="114000"/>
              </a:lnSpc>
              <a:spcBef>
                <a:spcPts val="0"/>
              </a:spcBef>
              <a:buFont typeface="Arial" panose="020B0604020202020204" pitchFamily="34" charset="0"/>
              <a:buNone/>
              <a:defRPr sz="940">
                <a:solidFill>
                  <a:schemeClr val="tx1"/>
                </a:solidFill>
              </a:defRPr>
            </a:lvl1pPr>
            <a:lvl2pPr marL="0" indent="0">
              <a:lnSpc>
                <a:spcPct val="114000"/>
              </a:lnSpc>
              <a:spcBef>
                <a:spcPts val="0"/>
              </a:spcBef>
              <a:buFont typeface="Arial" panose="020B0604020202020204" pitchFamily="34" charset="0"/>
              <a:buNone/>
              <a:defRPr sz="940">
                <a:solidFill>
                  <a:schemeClr val="tx1"/>
                </a:solidFill>
              </a:defRPr>
            </a:lvl2pPr>
            <a:lvl3pPr marL="0" indent="0">
              <a:lnSpc>
                <a:spcPct val="114000"/>
              </a:lnSpc>
              <a:spcBef>
                <a:spcPts val="0"/>
              </a:spcBef>
              <a:buFont typeface="Arial" panose="020B0604020202020204" pitchFamily="34" charset="0"/>
              <a:buNone/>
              <a:defRPr sz="940">
                <a:solidFill>
                  <a:schemeClr val="tx1"/>
                </a:solidFill>
              </a:defRPr>
            </a:lvl3pPr>
            <a:lvl4pPr marL="0" indent="0">
              <a:lnSpc>
                <a:spcPct val="114000"/>
              </a:lnSpc>
              <a:spcBef>
                <a:spcPts val="0"/>
              </a:spcBef>
              <a:buNone/>
              <a:defRPr sz="940">
                <a:solidFill>
                  <a:schemeClr val="tx1"/>
                </a:solidFill>
              </a:defRPr>
            </a:lvl4pPr>
            <a:lvl5pPr marL="0" indent="0">
              <a:lnSpc>
                <a:spcPct val="114000"/>
              </a:lnSpc>
              <a:spcBef>
                <a:spcPts val="0"/>
              </a:spcBef>
              <a:buNone/>
              <a:defRPr sz="940">
                <a:solidFill>
                  <a:schemeClr val="tx1"/>
                </a:solidFill>
              </a:defRPr>
            </a:lvl5pPr>
            <a:lvl6pPr marL="0" indent="0">
              <a:lnSpc>
                <a:spcPct val="114000"/>
              </a:lnSpc>
              <a:spcBef>
                <a:spcPts val="0"/>
              </a:spcBef>
              <a:buNone/>
              <a:defRPr sz="940">
                <a:solidFill>
                  <a:schemeClr val="tx1"/>
                </a:solidFill>
              </a:defRPr>
            </a:lvl6pPr>
            <a:lvl7pPr marL="0" indent="0">
              <a:lnSpc>
                <a:spcPct val="114000"/>
              </a:lnSpc>
              <a:spcBef>
                <a:spcPts val="0"/>
              </a:spcBef>
              <a:buNone/>
              <a:defRPr sz="940">
                <a:solidFill>
                  <a:schemeClr val="tx1"/>
                </a:solidFill>
              </a:defRPr>
            </a:lvl7pPr>
            <a:lvl8pPr marL="0" indent="0">
              <a:lnSpc>
                <a:spcPct val="114000"/>
              </a:lnSpc>
              <a:spcBef>
                <a:spcPts val="0"/>
              </a:spcBef>
              <a:buNone/>
              <a:defRPr sz="940">
                <a:solidFill>
                  <a:schemeClr val="tx1"/>
                </a:solidFill>
              </a:defRPr>
            </a:lvl8pPr>
            <a:lvl9pPr marL="0" indent="0">
              <a:lnSpc>
                <a:spcPct val="114000"/>
              </a:lnSpc>
              <a:spcBef>
                <a:spcPts val="0"/>
              </a:spcBef>
              <a:buNone/>
              <a:defRPr sz="940">
                <a:solidFill>
                  <a:schemeClr val="tx1"/>
                </a:solidFill>
              </a:defRPr>
            </a:lvl9pPr>
          </a:lstStyle>
          <a:p>
            <a:pPr lvl="0"/>
            <a:r>
              <a:rPr lang="de-DE" dirty="0"/>
              <a:t>Beschreibung</a:t>
            </a:r>
            <a:endParaRPr lang="en-US" dirty="0"/>
          </a:p>
        </p:txBody>
      </p:sp>
      <p:sp>
        <p:nvSpPr>
          <p:cNvPr id="39" name="Textplatzhalter 36">
            <a:extLst>
              <a:ext uri="{FF2B5EF4-FFF2-40B4-BE49-F238E27FC236}">
                <a16:creationId xmlns:a16="http://schemas.microsoft.com/office/drawing/2014/main" id="{6937671B-5603-4589-BF0F-1C2E40988E7E}"/>
              </a:ext>
            </a:extLst>
          </p:cNvPr>
          <p:cNvSpPr>
            <a:spLocks noGrp="1"/>
          </p:cNvSpPr>
          <p:nvPr>
            <p:ph type="body" sz="quarter" idx="30" hasCustomPrompt="1"/>
          </p:nvPr>
        </p:nvSpPr>
        <p:spPr>
          <a:xfrm>
            <a:off x="6624638" y="4536271"/>
            <a:ext cx="4392612" cy="1295982"/>
          </a:xfrm>
        </p:spPr>
        <p:txBody>
          <a:bodyPr tIns="216000"/>
          <a:lstStyle>
            <a:lvl1pPr marL="0" indent="0">
              <a:lnSpc>
                <a:spcPct val="114000"/>
              </a:lnSpc>
              <a:spcBef>
                <a:spcPts val="0"/>
              </a:spcBef>
              <a:buFont typeface="Arial" panose="020B0604020202020204" pitchFamily="34" charset="0"/>
              <a:buNone/>
              <a:defRPr sz="940">
                <a:solidFill>
                  <a:schemeClr val="tx1"/>
                </a:solidFill>
              </a:defRPr>
            </a:lvl1pPr>
            <a:lvl2pPr marL="0" indent="0">
              <a:lnSpc>
                <a:spcPct val="114000"/>
              </a:lnSpc>
              <a:spcBef>
                <a:spcPts val="0"/>
              </a:spcBef>
              <a:buFont typeface="Arial" panose="020B0604020202020204" pitchFamily="34" charset="0"/>
              <a:buNone/>
              <a:defRPr sz="940">
                <a:solidFill>
                  <a:schemeClr val="tx1"/>
                </a:solidFill>
              </a:defRPr>
            </a:lvl2pPr>
            <a:lvl3pPr marL="0" indent="0">
              <a:lnSpc>
                <a:spcPct val="114000"/>
              </a:lnSpc>
              <a:spcBef>
                <a:spcPts val="0"/>
              </a:spcBef>
              <a:buFont typeface="Arial" panose="020B0604020202020204" pitchFamily="34" charset="0"/>
              <a:buNone/>
              <a:defRPr sz="940">
                <a:solidFill>
                  <a:schemeClr val="tx1"/>
                </a:solidFill>
              </a:defRPr>
            </a:lvl3pPr>
            <a:lvl4pPr marL="0" indent="0">
              <a:lnSpc>
                <a:spcPct val="114000"/>
              </a:lnSpc>
              <a:spcBef>
                <a:spcPts val="0"/>
              </a:spcBef>
              <a:buNone/>
              <a:defRPr sz="940">
                <a:solidFill>
                  <a:schemeClr val="tx1"/>
                </a:solidFill>
              </a:defRPr>
            </a:lvl4pPr>
            <a:lvl5pPr marL="0" indent="0">
              <a:lnSpc>
                <a:spcPct val="114000"/>
              </a:lnSpc>
              <a:spcBef>
                <a:spcPts val="0"/>
              </a:spcBef>
              <a:buNone/>
              <a:defRPr sz="940">
                <a:solidFill>
                  <a:schemeClr val="tx1"/>
                </a:solidFill>
              </a:defRPr>
            </a:lvl5pPr>
            <a:lvl6pPr marL="0" indent="0">
              <a:lnSpc>
                <a:spcPct val="114000"/>
              </a:lnSpc>
              <a:spcBef>
                <a:spcPts val="0"/>
              </a:spcBef>
              <a:buNone/>
              <a:defRPr sz="940">
                <a:solidFill>
                  <a:schemeClr val="tx1"/>
                </a:solidFill>
              </a:defRPr>
            </a:lvl6pPr>
            <a:lvl7pPr marL="0" indent="0">
              <a:lnSpc>
                <a:spcPct val="114000"/>
              </a:lnSpc>
              <a:spcBef>
                <a:spcPts val="0"/>
              </a:spcBef>
              <a:buNone/>
              <a:defRPr sz="940">
                <a:solidFill>
                  <a:schemeClr val="tx1"/>
                </a:solidFill>
              </a:defRPr>
            </a:lvl7pPr>
            <a:lvl8pPr marL="0" indent="0">
              <a:lnSpc>
                <a:spcPct val="114000"/>
              </a:lnSpc>
              <a:spcBef>
                <a:spcPts val="0"/>
              </a:spcBef>
              <a:buNone/>
              <a:defRPr sz="940">
                <a:solidFill>
                  <a:schemeClr val="tx1"/>
                </a:solidFill>
              </a:defRPr>
            </a:lvl8pPr>
            <a:lvl9pPr marL="0" indent="0">
              <a:lnSpc>
                <a:spcPct val="114000"/>
              </a:lnSpc>
              <a:spcBef>
                <a:spcPts val="0"/>
              </a:spcBef>
              <a:buNone/>
              <a:defRPr sz="940">
                <a:solidFill>
                  <a:schemeClr val="tx1"/>
                </a:solidFill>
              </a:defRPr>
            </a:lvl9pPr>
          </a:lstStyle>
          <a:p>
            <a:pPr lvl="0"/>
            <a:r>
              <a:rPr lang="de-DE" dirty="0"/>
              <a:t>Beschreibung</a:t>
            </a:r>
            <a:endParaRPr lang="en-US" dirty="0"/>
          </a:p>
        </p:txBody>
      </p:sp>
      <p:sp>
        <p:nvSpPr>
          <p:cNvPr id="42" name="Textplatzhalter 8">
            <a:extLst>
              <a:ext uri="{FF2B5EF4-FFF2-40B4-BE49-F238E27FC236}">
                <a16:creationId xmlns:a16="http://schemas.microsoft.com/office/drawing/2014/main" id="{9AF8937F-3AEF-4331-9787-79E006437B44}"/>
              </a:ext>
            </a:extLst>
          </p:cNvPr>
          <p:cNvSpPr>
            <a:spLocks noGrp="1"/>
          </p:cNvSpPr>
          <p:nvPr>
            <p:ph type="body" sz="quarter" idx="33" hasCustomPrompt="1"/>
          </p:nvPr>
        </p:nvSpPr>
        <p:spPr>
          <a:xfrm>
            <a:off x="3275997" y="3079779"/>
            <a:ext cx="2340000" cy="540000"/>
          </a:xfrm>
        </p:spPr>
        <p:txBody>
          <a:bodyPr/>
          <a:lstStyle>
            <a:lvl1pPr>
              <a:lnSpc>
                <a:spcPct val="100000"/>
              </a:lnSpc>
              <a:spcAft>
                <a:spcPts val="600"/>
              </a:spcAft>
              <a:defRPr sz="1000">
                <a:solidFill>
                  <a:schemeClr val="tx1"/>
                </a:solidFill>
              </a:defRPr>
            </a:lvl1pPr>
            <a:lvl2pPr marL="0" indent="0">
              <a:lnSpc>
                <a:spcPct val="100000"/>
              </a:lnSpc>
              <a:spcBef>
                <a:spcPts val="0"/>
              </a:spcBef>
              <a:buFont typeface="Arial" panose="020B0604020202020204" pitchFamily="34" charset="0"/>
              <a:buNone/>
              <a:defRPr sz="800" i="1">
                <a:solidFill>
                  <a:schemeClr val="accent1"/>
                </a:solidFill>
              </a:defRPr>
            </a:lvl2pPr>
            <a:lvl3pPr marL="0" indent="0">
              <a:lnSpc>
                <a:spcPct val="100000"/>
              </a:lnSpc>
              <a:spcBef>
                <a:spcPts val="0"/>
              </a:spcBef>
              <a:buFont typeface="Arial" panose="020B0604020202020204" pitchFamily="34" charset="0"/>
              <a:buNone/>
              <a:defRPr sz="800" i="1">
                <a:solidFill>
                  <a:schemeClr val="accent1"/>
                </a:solidFill>
              </a:defRPr>
            </a:lvl3pPr>
            <a:lvl4pPr marL="0" indent="0">
              <a:lnSpc>
                <a:spcPct val="100000"/>
              </a:lnSpc>
              <a:spcBef>
                <a:spcPts val="0"/>
              </a:spcBef>
              <a:buNone/>
              <a:defRPr sz="800" i="1">
                <a:solidFill>
                  <a:schemeClr val="accent1"/>
                </a:solidFill>
              </a:defRPr>
            </a:lvl4pPr>
            <a:lvl5pPr marL="0" indent="0">
              <a:lnSpc>
                <a:spcPct val="100000"/>
              </a:lnSpc>
              <a:spcBef>
                <a:spcPts val="0"/>
              </a:spcBef>
              <a:buNone/>
              <a:defRPr sz="800" i="1">
                <a:solidFill>
                  <a:schemeClr val="accent1"/>
                </a:solidFill>
              </a:defRPr>
            </a:lvl5pPr>
            <a:lvl6pPr marL="0" indent="0">
              <a:lnSpc>
                <a:spcPct val="100000"/>
              </a:lnSpc>
              <a:spcBef>
                <a:spcPts val="0"/>
              </a:spcBef>
              <a:buNone/>
              <a:defRPr sz="800" i="1">
                <a:solidFill>
                  <a:schemeClr val="accent1"/>
                </a:solidFill>
              </a:defRPr>
            </a:lvl6pPr>
            <a:lvl7pPr marL="0" indent="0">
              <a:lnSpc>
                <a:spcPct val="100000"/>
              </a:lnSpc>
              <a:spcBef>
                <a:spcPts val="0"/>
              </a:spcBef>
              <a:buNone/>
              <a:defRPr sz="800" i="1">
                <a:solidFill>
                  <a:schemeClr val="accent1"/>
                </a:solidFill>
              </a:defRPr>
            </a:lvl7pPr>
            <a:lvl8pPr marL="0" indent="0">
              <a:lnSpc>
                <a:spcPct val="100000"/>
              </a:lnSpc>
              <a:spcBef>
                <a:spcPts val="0"/>
              </a:spcBef>
              <a:buNone/>
              <a:defRPr sz="800" i="1">
                <a:solidFill>
                  <a:schemeClr val="accent1"/>
                </a:solidFill>
              </a:defRPr>
            </a:lvl8pPr>
            <a:lvl9pPr marL="0" indent="0">
              <a:lnSpc>
                <a:spcPct val="100000"/>
              </a:lnSpc>
              <a:spcBef>
                <a:spcPts val="0"/>
              </a:spcBef>
              <a:buNone/>
              <a:defRPr sz="800" i="1">
                <a:solidFill>
                  <a:schemeClr val="accent1"/>
                </a:solidFill>
              </a:defRPr>
            </a:lvl9pPr>
          </a:lstStyle>
          <a:p>
            <a:pPr lvl="0"/>
            <a:r>
              <a:rPr lang="de-DE" dirty="0"/>
              <a:t>Name auf erster Ebene // für Fachrichtung &gt;&gt; Menü &gt; Start &gt; Absatz &gt; Listenebene erhöhen</a:t>
            </a:r>
          </a:p>
        </p:txBody>
      </p:sp>
      <p:sp>
        <p:nvSpPr>
          <p:cNvPr id="43" name="Textplatzhalter 8">
            <a:extLst>
              <a:ext uri="{FF2B5EF4-FFF2-40B4-BE49-F238E27FC236}">
                <a16:creationId xmlns:a16="http://schemas.microsoft.com/office/drawing/2014/main" id="{E9E90908-A10F-4D78-A6C1-E1CF7D58B9AA}"/>
              </a:ext>
            </a:extLst>
          </p:cNvPr>
          <p:cNvSpPr>
            <a:spLocks noGrp="1"/>
          </p:cNvSpPr>
          <p:nvPr>
            <p:ph type="body" sz="quarter" idx="34" hasCustomPrompt="1"/>
          </p:nvPr>
        </p:nvSpPr>
        <p:spPr>
          <a:xfrm>
            <a:off x="3275998" y="4536473"/>
            <a:ext cx="2340000" cy="540000"/>
          </a:xfrm>
        </p:spPr>
        <p:txBody>
          <a:bodyPr/>
          <a:lstStyle>
            <a:lvl1pPr>
              <a:lnSpc>
                <a:spcPct val="100000"/>
              </a:lnSpc>
              <a:spcAft>
                <a:spcPts val="600"/>
              </a:spcAft>
              <a:defRPr sz="1000">
                <a:solidFill>
                  <a:schemeClr val="tx1"/>
                </a:solidFill>
              </a:defRPr>
            </a:lvl1pPr>
            <a:lvl2pPr marL="0" indent="0">
              <a:lnSpc>
                <a:spcPct val="100000"/>
              </a:lnSpc>
              <a:spcBef>
                <a:spcPts val="0"/>
              </a:spcBef>
              <a:buFont typeface="Arial" panose="020B0604020202020204" pitchFamily="34" charset="0"/>
              <a:buNone/>
              <a:defRPr sz="800" i="1">
                <a:solidFill>
                  <a:schemeClr val="accent1"/>
                </a:solidFill>
              </a:defRPr>
            </a:lvl2pPr>
            <a:lvl3pPr marL="0" indent="0">
              <a:lnSpc>
                <a:spcPct val="100000"/>
              </a:lnSpc>
              <a:spcBef>
                <a:spcPts val="0"/>
              </a:spcBef>
              <a:buFont typeface="Arial" panose="020B0604020202020204" pitchFamily="34" charset="0"/>
              <a:buNone/>
              <a:defRPr sz="800" i="1">
                <a:solidFill>
                  <a:schemeClr val="accent1"/>
                </a:solidFill>
              </a:defRPr>
            </a:lvl3pPr>
            <a:lvl4pPr marL="0" indent="0">
              <a:lnSpc>
                <a:spcPct val="100000"/>
              </a:lnSpc>
              <a:spcBef>
                <a:spcPts val="0"/>
              </a:spcBef>
              <a:buNone/>
              <a:defRPr sz="800" i="1">
                <a:solidFill>
                  <a:schemeClr val="accent1"/>
                </a:solidFill>
              </a:defRPr>
            </a:lvl4pPr>
            <a:lvl5pPr marL="0" indent="0">
              <a:lnSpc>
                <a:spcPct val="100000"/>
              </a:lnSpc>
              <a:spcBef>
                <a:spcPts val="0"/>
              </a:spcBef>
              <a:buNone/>
              <a:defRPr sz="800" i="1">
                <a:solidFill>
                  <a:schemeClr val="accent1"/>
                </a:solidFill>
              </a:defRPr>
            </a:lvl5pPr>
            <a:lvl6pPr marL="0" indent="0">
              <a:lnSpc>
                <a:spcPct val="100000"/>
              </a:lnSpc>
              <a:spcBef>
                <a:spcPts val="0"/>
              </a:spcBef>
              <a:buNone/>
              <a:defRPr sz="800" i="1">
                <a:solidFill>
                  <a:schemeClr val="accent1"/>
                </a:solidFill>
              </a:defRPr>
            </a:lvl6pPr>
            <a:lvl7pPr marL="0" indent="0">
              <a:lnSpc>
                <a:spcPct val="100000"/>
              </a:lnSpc>
              <a:spcBef>
                <a:spcPts val="0"/>
              </a:spcBef>
              <a:buNone/>
              <a:defRPr sz="800" i="1">
                <a:solidFill>
                  <a:schemeClr val="accent1"/>
                </a:solidFill>
              </a:defRPr>
            </a:lvl7pPr>
            <a:lvl8pPr marL="0" indent="0">
              <a:lnSpc>
                <a:spcPct val="100000"/>
              </a:lnSpc>
              <a:spcBef>
                <a:spcPts val="0"/>
              </a:spcBef>
              <a:buNone/>
              <a:defRPr sz="800" i="1">
                <a:solidFill>
                  <a:schemeClr val="accent1"/>
                </a:solidFill>
              </a:defRPr>
            </a:lvl8pPr>
            <a:lvl9pPr marL="0" indent="0">
              <a:lnSpc>
                <a:spcPct val="100000"/>
              </a:lnSpc>
              <a:spcBef>
                <a:spcPts val="0"/>
              </a:spcBef>
              <a:buNone/>
              <a:defRPr sz="800" i="1">
                <a:solidFill>
                  <a:schemeClr val="accent1"/>
                </a:solidFill>
              </a:defRPr>
            </a:lvl9pPr>
          </a:lstStyle>
          <a:p>
            <a:pPr lvl="0"/>
            <a:r>
              <a:rPr lang="de-DE" dirty="0"/>
              <a:t>Name auf erster Ebene // für Fachrichtung &gt;&gt; Menü &gt; Start &gt; Absatz &gt; Listenebene erhöhen</a:t>
            </a:r>
          </a:p>
        </p:txBody>
      </p:sp>
      <p:grpSp>
        <p:nvGrpSpPr>
          <p:cNvPr id="25" name="Regieanweisungen">
            <a:extLst>
              <a:ext uri="{FF2B5EF4-FFF2-40B4-BE49-F238E27FC236}">
                <a16:creationId xmlns:a16="http://schemas.microsoft.com/office/drawing/2014/main" id="{A6D80B58-3C3C-4200-977D-66F9AA6877E6}"/>
              </a:ext>
            </a:extLst>
          </p:cNvPr>
          <p:cNvGrpSpPr/>
          <p:nvPr userDrawn="1"/>
        </p:nvGrpSpPr>
        <p:grpSpPr>
          <a:xfrm>
            <a:off x="-3128807" y="-434348"/>
            <a:ext cx="18007548" cy="7348243"/>
            <a:chOff x="-771444" y="-72873"/>
            <a:chExt cx="11410372" cy="7021330"/>
          </a:xfrm>
        </p:grpSpPr>
        <p:sp>
          <p:nvSpPr>
            <p:cNvPr id="26" name="Hilfslinien">
              <a:extLst>
                <a:ext uri="{FF2B5EF4-FFF2-40B4-BE49-F238E27FC236}">
                  <a16:creationId xmlns:a16="http://schemas.microsoft.com/office/drawing/2014/main" id="{052C6BD5-54FB-4BB9-AFEC-1946CD0B02C4}"/>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27" name="Zurücksetzen">
              <a:extLst>
                <a:ext uri="{FF2B5EF4-FFF2-40B4-BE49-F238E27FC236}">
                  <a16:creationId xmlns:a16="http://schemas.microsoft.com/office/drawing/2014/main" id="{8B4B722D-1A4A-4E8F-8BE6-ADEB5391FB6E}"/>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28" name="Layoutwechsel">
              <a:extLst>
                <a:ext uri="{FF2B5EF4-FFF2-40B4-BE49-F238E27FC236}">
                  <a16:creationId xmlns:a16="http://schemas.microsoft.com/office/drawing/2014/main" id="{793FD284-E1E2-416C-B634-D26F1A8EC302}"/>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29" name="Text // Listenebene erhöhen">
              <a:extLst>
                <a:ext uri="{FF2B5EF4-FFF2-40B4-BE49-F238E27FC236}">
                  <a16:creationId xmlns:a16="http://schemas.microsoft.com/office/drawing/2014/main" id="{6F0D3E43-C563-4FE1-8AF9-AA23576853E8}"/>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32" name="Text // Listenebene verringern">
              <a:extLst>
                <a:ext uri="{FF2B5EF4-FFF2-40B4-BE49-F238E27FC236}">
                  <a16:creationId xmlns:a16="http://schemas.microsoft.com/office/drawing/2014/main" id="{88FC0FBD-64F5-4A9E-9764-C169D443D716}"/>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40" name="Listenebenen">
              <a:extLst>
                <a:ext uri="{FF2B5EF4-FFF2-40B4-BE49-F238E27FC236}">
                  <a16:creationId xmlns:a16="http://schemas.microsoft.com/office/drawing/2014/main" id="{D8A5B60D-DE56-470B-A0DC-CDB92900EC59}"/>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41" name="Bild // Listenebene verringern">
              <a:extLst>
                <a:ext uri="{FF2B5EF4-FFF2-40B4-BE49-F238E27FC236}">
                  <a16:creationId xmlns:a16="http://schemas.microsoft.com/office/drawing/2014/main" id="{E018D097-B040-40F8-8C49-B3C74729EF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44" name="Bild // Listenebene erhöhen">
              <a:extLst>
                <a:ext uri="{FF2B5EF4-FFF2-40B4-BE49-F238E27FC236}">
                  <a16:creationId xmlns:a16="http://schemas.microsoft.com/office/drawing/2014/main" id="{D057B1E7-1522-4533-9FAD-4AE7330072D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45" name="Fußzeile">
              <a:extLst>
                <a:ext uri="{FF2B5EF4-FFF2-40B4-BE49-F238E27FC236}">
                  <a16:creationId xmlns:a16="http://schemas.microsoft.com/office/drawing/2014/main" id="{A5F5F186-B7EA-405E-A818-8A2D3183A0CE}"/>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pic>
        <p:nvPicPr>
          <p:cNvPr id="46" name="Logo">
            <a:extLst>
              <a:ext uri="{FF2B5EF4-FFF2-40B4-BE49-F238E27FC236}">
                <a16:creationId xmlns:a16="http://schemas.microsoft.com/office/drawing/2014/main" id="{62A16FDF-4472-46D3-BDEC-692C69101D0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980450" y="385632"/>
            <a:ext cx="1036800" cy="720575"/>
          </a:xfrm>
          <a:prstGeom prst="rect">
            <a:avLst/>
          </a:prstGeom>
        </p:spPr>
      </p:pic>
    </p:spTree>
    <p:extLst>
      <p:ext uri="{BB962C8B-B14F-4D97-AF65-F5344CB8AC3E}">
        <p14:creationId xmlns:p14="http://schemas.microsoft.com/office/powerpoint/2010/main" val="16638261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2">
          <p15:clr>
            <a:srgbClr val="FBAE40"/>
          </p15:clr>
        </p15:guide>
        <p15:guide id="2" orient="horz" pos="1016">
          <p15:clr>
            <a:srgbClr val="FBAE40"/>
          </p15:clr>
        </p15:guide>
        <p15:guide id="3" orient="horz" pos="3674">
          <p15:clr>
            <a:srgbClr val="FBAE40"/>
          </p15:clr>
        </p15:guide>
        <p15:guide id="4" orient="horz" pos="510">
          <p15:clr>
            <a:srgbClr val="FBAE40"/>
          </p15:clr>
        </p15:guide>
        <p15:guide id="5" pos="6940">
          <p15:clr>
            <a:srgbClr val="FBAE40"/>
          </p15:clr>
        </p15:guide>
        <p15:guide id="6" pos="952">
          <p15:clr>
            <a:srgbClr val="FBAE40"/>
          </p15:clr>
        </p15:guide>
        <p15:guide id="7" pos="204">
          <p15:clr>
            <a:srgbClr val="FBAE40"/>
          </p15:clr>
        </p15:guide>
        <p15:guide id="9" pos="4173">
          <p15:clr>
            <a:srgbClr val="FBAE40"/>
          </p15:clr>
        </p15:guide>
        <p15:guide id="10" pos="3538">
          <p15:clr>
            <a:srgbClr val="FBAE40"/>
          </p15:clr>
        </p15:guide>
        <p15:guide id="11" orient="horz" pos="1833">
          <p15:clr>
            <a:srgbClr val="FBAE40"/>
          </p15:clr>
        </p15:guide>
        <p15:guide id="12" orient="horz" pos="1940">
          <p15:clr>
            <a:srgbClr val="FBAE40"/>
          </p15:clr>
        </p15:guide>
        <p15:guide id="13" orient="horz" pos="2757">
          <p15:clr>
            <a:srgbClr val="FBAE40"/>
          </p15:clr>
        </p15:guide>
        <p15:guide id="14" orient="horz" pos="285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cbh.de/" TargetMode="Externa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URL">
            <a:hlinkClick r:id="rId18"/>
            <a:extLst>
              <a:ext uri="{FF2B5EF4-FFF2-40B4-BE49-F238E27FC236}">
                <a16:creationId xmlns:a16="http://schemas.microsoft.com/office/drawing/2014/main" id="{C1A88EC8-5A1D-40E1-81C6-9F68628F3068}"/>
              </a:ext>
            </a:extLst>
          </p:cNvPr>
          <p:cNvSpPr txBox="1">
            <a:spLocks/>
          </p:cNvSpPr>
          <p:nvPr userDrawn="1"/>
        </p:nvSpPr>
        <p:spPr>
          <a:xfrm>
            <a:off x="10296000" y="6066000"/>
            <a:ext cx="720000" cy="144000"/>
          </a:xfrm>
          <a:prstGeom prst="rect">
            <a:avLst/>
          </a:prstGeom>
        </p:spPr>
        <p:txBody>
          <a:bodyPr vert="horz" lIns="0" tIns="0" rIns="0" bIns="0" rtlCol="0" anchor="t" anchorCtr="0">
            <a:noAutofit/>
          </a:bodyPr>
          <a:lstStyle>
            <a:defPPr>
              <a:defRPr lang="en-US"/>
            </a:defPPr>
            <a:lvl1pPr marL="0" indent="0" algn="l" defTabSz="457200" rtl="0" eaLnBrk="1" latinLnBrk="0" hangingPunct="1">
              <a:lnSpc>
                <a:spcPct val="100000"/>
              </a:lnSpc>
              <a:spcBef>
                <a:spcPts val="0"/>
              </a:spcBef>
              <a:buFont typeface="Arial" panose="020B0604020202020204" pitchFamily="34" charset="0"/>
              <a:buNone/>
              <a:defRPr sz="700" kern="1200">
                <a:solidFill>
                  <a:schemeClr val="accent1"/>
                </a:solidFill>
                <a:latin typeface="+mn-lt"/>
                <a:ea typeface="+mn-ea"/>
                <a:cs typeface="+mn-cs"/>
              </a:defRPr>
            </a:lvl1pPr>
            <a:lvl2pPr marL="0" indent="0" algn="l" defTabSz="457200" rtl="0" eaLnBrk="1" latinLnBrk="0" hangingPunct="1">
              <a:lnSpc>
                <a:spcPct val="100000"/>
              </a:lnSpc>
              <a:spcBef>
                <a:spcPts val="0"/>
              </a:spcBef>
              <a:defRPr sz="2000" kern="1200">
                <a:solidFill>
                  <a:schemeClr val="tx1"/>
                </a:solidFill>
                <a:latin typeface="+mn-lt"/>
                <a:ea typeface="+mn-ea"/>
                <a:cs typeface="+mn-cs"/>
              </a:defRPr>
            </a:lvl2pPr>
            <a:lvl3pPr marL="0" indent="0" algn="l" defTabSz="457200" rtl="0" eaLnBrk="1" latinLnBrk="0" hangingPunct="1">
              <a:lnSpc>
                <a:spcPct val="100000"/>
              </a:lnSpc>
              <a:spcBef>
                <a:spcPts val="0"/>
              </a:spcBef>
              <a:defRPr sz="2000" kern="1200">
                <a:solidFill>
                  <a:schemeClr val="tx1"/>
                </a:solidFill>
                <a:latin typeface="+mn-lt"/>
                <a:ea typeface="+mn-ea"/>
                <a:cs typeface="+mn-cs"/>
              </a:defRPr>
            </a:lvl3pPr>
            <a:lvl4pPr marL="0" indent="0" algn="l" defTabSz="457200" rtl="0" eaLnBrk="1" latinLnBrk="0" hangingPunct="1">
              <a:lnSpc>
                <a:spcPct val="100000"/>
              </a:lnSpc>
              <a:spcBef>
                <a:spcPts val="0"/>
              </a:spcBef>
              <a:defRPr sz="2000" kern="1200">
                <a:solidFill>
                  <a:schemeClr val="tx1"/>
                </a:solidFill>
                <a:latin typeface="+mn-lt"/>
                <a:ea typeface="+mn-ea"/>
                <a:cs typeface="+mn-cs"/>
              </a:defRPr>
            </a:lvl4pPr>
            <a:lvl5pPr marL="0" indent="0" algn="l" defTabSz="457200" rtl="0" eaLnBrk="1" latinLnBrk="0" hangingPunct="1">
              <a:lnSpc>
                <a:spcPct val="100000"/>
              </a:lnSpc>
              <a:spcBef>
                <a:spcPts val="0"/>
              </a:spcBef>
              <a:defRPr sz="2000" kern="1200">
                <a:solidFill>
                  <a:schemeClr val="tx1"/>
                </a:solidFill>
                <a:latin typeface="+mn-lt"/>
                <a:ea typeface="+mn-ea"/>
                <a:cs typeface="+mn-cs"/>
              </a:defRPr>
            </a:lvl5pPr>
            <a:lvl6pPr marL="0" indent="0" algn="l" defTabSz="457200" rtl="0" eaLnBrk="1" latinLnBrk="0" hangingPunct="1">
              <a:lnSpc>
                <a:spcPct val="100000"/>
              </a:lnSpc>
              <a:spcBef>
                <a:spcPts val="0"/>
              </a:spcBef>
              <a:defRPr sz="2000" kern="1200">
                <a:solidFill>
                  <a:schemeClr val="tx1"/>
                </a:solidFill>
                <a:latin typeface="+mn-lt"/>
                <a:ea typeface="+mn-ea"/>
                <a:cs typeface="+mn-cs"/>
              </a:defRPr>
            </a:lvl6pPr>
            <a:lvl7pPr marL="0" indent="0" algn="l" defTabSz="457200" rtl="0" eaLnBrk="1" latinLnBrk="0" hangingPunct="1">
              <a:lnSpc>
                <a:spcPct val="100000"/>
              </a:lnSpc>
              <a:spcBef>
                <a:spcPts val="0"/>
              </a:spcBef>
              <a:defRPr sz="2000" kern="1200">
                <a:solidFill>
                  <a:schemeClr val="tx1"/>
                </a:solidFill>
                <a:latin typeface="+mn-lt"/>
                <a:ea typeface="+mn-ea"/>
                <a:cs typeface="+mn-cs"/>
              </a:defRPr>
            </a:lvl7pPr>
            <a:lvl8pPr marL="0" indent="0" algn="l" defTabSz="457200" rtl="0" eaLnBrk="1" latinLnBrk="0" hangingPunct="1">
              <a:lnSpc>
                <a:spcPct val="100000"/>
              </a:lnSpc>
              <a:spcBef>
                <a:spcPts val="0"/>
              </a:spcBef>
              <a:defRPr sz="2000" kern="1200">
                <a:solidFill>
                  <a:schemeClr val="tx1"/>
                </a:solidFill>
                <a:latin typeface="+mn-lt"/>
                <a:ea typeface="+mn-ea"/>
                <a:cs typeface="+mn-cs"/>
              </a:defRPr>
            </a:lvl8pPr>
            <a:lvl9pPr marL="0" indent="0" algn="l" defTabSz="457200" rtl="0" eaLnBrk="1" latinLnBrk="0" hangingPunct="1">
              <a:lnSpc>
                <a:spcPct val="100000"/>
              </a:lnSpc>
              <a:spcBef>
                <a:spcPts val="0"/>
              </a:spcBef>
              <a:defRPr sz="2000" kern="1200">
                <a:solidFill>
                  <a:schemeClr val="tx1"/>
                </a:solidFill>
                <a:latin typeface="+mn-lt"/>
                <a:ea typeface="+mn-ea"/>
                <a:cs typeface="+mn-cs"/>
              </a:defRPr>
            </a:lvl9pPr>
          </a:lstStyle>
          <a:p>
            <a:pPr algn="r"/>
            <a:r>
              <a:rPr lang="de-DE" b="1" dirty="0"/>
              <a:t>www.cbh.de</a:t>
            </a:r>
          </a:p>
          <a:p>
            <a:pPr algn="r"/>
            <a:endParaRPr lang="de-DE" b="1" dirty="0"/>
          </a:p>
        </p:txBody>
      </p:sp>
      <p:sp>
        <p:nvSpPr>
          <p:cNvPr id="6" name="Foliennummer"/>
          <p:cNvSpPr>
            <a:spLocks noGrp="1"/>
          </p:cNvSpPr>
          <p:nvPr>
            <p:ph type="sldNum" sz="quarter" idx="4"/>
          </p:nvPr>
        </p:nvSpPr>
        <p:spPr>
          <a:xfrm>
            <a:off x="1511300" y="6066000"/>
            <a:ext cx="540000" cy="144000"/>
          </a:xfrm>
          <a:prstGeom prst="rect">
            <a:avLst/>
          </a:prstGeom>
        </p:spPr>
        <p:txBody>
          <a:bodyPr vert="horz" lIns="0" tIns="0" rIns="0" bIns="0" rtlCol="0" anchor="t" anchorCtr="0">
            <a:noAutofit/>
          </a:bodyPr>
          <a:lstStyle>
            <a:lvl1pPr marL="0" indent="0" algn="l">
              <a:lnSpc>
                <a:spcPct val="100000"/>
              </a:lnSpc>
              <a:spcBef>
                <a:spcPts val="0"/>
              </a:spcBef>
              <a:buFont typeface="Arial" panose="020B0604020202020204" pitchFamily="34" charset="0"/>
              <a:buNone/>
              <a:defRPr sz="700">
                <a:solidFill>
                  <a:schemeClr val="accent1"/>
                </a:solidFill>
                <a:latin typeface="+mn-lt"/>
              </a:defRPr>
            </a:lvl1pPr>
            <a:lvl2pPr marL="0" indent="0" algn="l">
              <a:lnSpc>
                <a:spcPct val="100000"/>
              </a:lnSpc>
              <a:spcBef>
                <a:spcPts val="0"/>
              </a:spcBef>
              <a:defRPr sz="2000">
                <a:latin typeface="+mn-lt"/>
              </a:defRPr>
            </a:lvl2pPr>
            <a:lvl3pPr marL="0" indent="0" algn="l">
              <a:lnSpc>
                <a:spcPct val="100000"/>
              </a:lnSpc>
              <a:spcBef>
                <a:spcPts val="0"/>
              </a:spcBef>
              <a:defRPr sz="2000">
                <a:latin typeface="+mn-lt"/>
              </a:defRPr>
            </a:lvl3pPr>
            <a:lvl4pPr marL="0" indent="0" algn="l">
              <a:lnSpc>
                <a:spcPct val="100000"/>
              </a:lnSpc>
              <a:spcBef>
                <a:spcPts val="0"/>
              </a:spcBef>
              <a:defRPr sz="2000">
                <a:latin typeface="+mn-lt"/>
              </a:defRPr>
            </a:lvl4pPr>
            <a:lvl5pPr marL="0" indent="0" algn="l">
              <a:lnSpc>
                <a:spcPct val="100000"/>
              </a:lnSpc>
              <a:spcBef>
                <a:spcPts val="0"/>
              </a:spcBef>
              <a:defRPr sz="2000">
                <a:latin typeface="+mn-lt"/>
              </a:defRPr>
            </a:lvl5pPr>
            <a:lvl6pPr marL="0" indent="0" algn="l">
              <a:lnSpc>
                <a:spcPct val="100000"/>
              </a:lnSpc>
              <a:spcBef>
                <a:spcPts val="0"/>
              </a:spcBef>
              <a:defRPr sz="2000">
                <a:latin typeface="+mn-lt"/>
              </a:defRPr>
            </a:lvl6pPr>
            <a:lvl7pPr marL="0" indent="0" algn="l">
              <a:lnSpc>
                <a:spcPct val="100000"/>
              </a:lnSpc>
              <a:spcBef>
                <a:spcPts val="0"/>
              </a:spcBef>
              <a:defRPr sz="2000">
                <a:latin typeface="+mn-lt"/>
              </a:defRPr>
            </a:lvl7pPr>
            <a:lvl8pPr marL="0" indent="0" algn="l">
              <a:lnSpc>
                <a:spcPct val="100000"/>
              </a:lnSpc>
              <a:spcBef>
                <a:spcPts val="0"/>
              </a:spcBef>
              <a:defRPr sz="2000">
                <a:latin typeface="+mn-lt"/>
              </a:defRPr>
            </a:lvl8pPr>
            <a:lvl9pPr marL="0" indent="0" algn="l">
              <a:lnSpc>
                <a:spcPct val="100000"/>
              </a:lnSpc>
              <a:spcBef>
                <a:spcPts val="0"/>
              </a:spcBef>
              <a:defRPr sz="2000">
                <a:latin typeface="+mn-lt"/>
              </a:defRPr>
            </a:lvl9pPr>
          </a:lstStyle>
          <a:p>
            <a:fld id="{17DF0C35-F90E-4F35-9297-FFBD5F522684}" type="slidenum">
              <a:rPr lang="de-DE" smtClean="0"/>
              <a:pPr/>
              <a:t>‹Nr.›</a:t>
            </a:fld>
            <a:endParaRPr lang="de-DE" sz="600" dirty="0"/>
          </a:p>
        </p:txBody>
      </p:sp>
      <p:cxnSp>
        <p:nvCxnSpPr>
          <p:cNvPr id="14" name="Linie">
            <a:extLst>
              <a:ext uri="{FF2B5EF4-FFF2-40B4-BE49-F238E27FC236}">
                <a16:creationId xmlns:a16="http://schemas.microsoft.com/office/drawing/2014/main" id="{E5B940C8-8D05-4F4E-9F00-95FBFF027423}"/>
              </a:ext>
            </a:extLst>
          </p:cNvPr>
          <p:cNvCxnSpPr/>
          <p:nvPr userDrawn="1"/>
        </p:nvCxnSpPr>
        <p:spPr>
          <a:xfrm>
            <a:off x="1511300" y="5976000"/>
            <a:ext cx="950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Fußzeile"/>
          <p:cNvSpPr>
            <a:spLocks noGrp="1"/>
          </p:cNvSpPr>
          <p:nvPr>
            <p:ph type="ftr" sz="quarter" idx="3"/>
          </p:nvPr>
        </p:nvSpPr>
        <p:spPr>
          <a:xfrm>
            <a:off x="323850" y="0"/>
            <a:ext cx="648000" cy="6480175"/>
          </a:xfrm>
          <a:prstGeom prst="rect">
            <a:avLst/>
          </a:prstGeom>
          <a:solidFill>
            <a:schemeClr val="accent1"/>
          </a:solidFill>
        </p:spPr>
        <p:txBody>
          <a:bodyPr vert="vert270" lIns="0" tIns="0" rIns="0" bIns="486000" rtlCol="0" anchor="ctr" anchorCtr="0">
            <a:noAutofit/>
          </a:bodyPr>
          <a:lstStyle>
            <a:lvl1pPr marL="0" indent="0" algn="l">
              <a:lnSpc>
                <a:spcPct val="100000"/>
              </a:lnSpc>
              <a:spcBef>
                <a:spcPts val="0"/>
              </a:spcBef>
              <a:buFont typeface="Arial" panose="020B0604020202020204" pitchFamily="34" charset="0"/>
              <a:buNone/>
              <a:defRPr sz="1400" cap="all" spc="250" baseline="0">
                <a:solidFill>
                  <a:schemeClr val="bg1"/>
                </a:solidFill>
                <a:latin typeface="+mn-lt"/>
              </a:defRPr>
            </a:lvl1pPr>
            <a:lvl2pPr marL="0" indent="0" algn="l">
              <a:lnSpc>
                <a:spcPct val="100000"/>
              </a:lnSpc>
              <a:spcBef>
                <a:spcPts val="0"/>
              </a:spcBef>
              <a:defRPr sz="1400" cap="all" spc="250" baseline="0">
                <a:latin typeface="+mn-lt"/>
              </a:defRPr>
            </a:lvl2pPr>
            <a:lvl3pPr marL="0" indent="0" algn="l">
              <a:lnSpc>
                <a:spcPct val="100000"/>
              </a:lnSpc>
              <a:spcBef>
                <a:spcPts val="0"/>
              </a:spcBef>
              <a:defRPr sz="1400" cap="all" spc="250" baseline="0">
                <a:latin typeface="+mn-lt"/>
              </a:defRPr>
            </a:lvl3pPr>
            <a:lvl4pPr marL="0" indent="0" algn="l">
              <a:lnSpc>
                <a:spcPct val="100000"/>
              </a:lnSpc>
              <a:spcBef>
                <a:spcPts val="0"/>
              </a:spcBef>
              <a:defRPr sz="1400" cap="all" spc="250" baseline="0">
                <a:latin typeface="+mn-lt"/>
              </a:defRPr>
            </a:lvl4pPr>
            <a:lvl5pPr marL="0" indent="0" algn="l">
              <a:lnSpc>
                <a:spcPct val="100000"/>
              </a:lnSpc>
              <a:spcBef>
                <a:spcPts val="0"/>
              </a:spcBef>
              <a:defRPr sz="1400" cap="all" spc="250" baseline="0">
                <a:latin typeface="+mn-lt"/>
              </a:defRPr>
            </a:lvl5pPr>
            <a:lvl6pPr marL="0" indent="0" algn="l">
              <a:lnSpc>
                <a:spcPct val="100000"/>
              </a:lnSpc>
              <a:spcBef>
                <a:spcPts val="0"/>
              </a:spcBef>
              <a:defRPr sz="1400" cap="all" spc="250" baseline="0">
                <a:latin typeface="+mn-lt"/>
              </a:defRPr>
            </a:lvl6pPr>
            <a:lvl7pPr marL="0" indent="0" algn="l">
              <a:lnSpc>
                <a:spcPct val="100000"/>
              </a:lnSpc>
              <a:spcBef>
                <a:spcPts val="0"/>
              </a:spcBef>
              <a:defRPr sz="1400" cap="all" spc="250" baseline="0">
                <a:latin typeface="+mn-lt"/>
              </a:defRPr>
            </a:lvl7pPr>
            <a:lvl8pPr marL="0" indent="0" algn="l">
              <a:lnSpc>
                <a:spcPct val="100000"/>
              </a:lnSpc>
              <a:spcBef>
                <a:spcPts val="0"/>
              </a:spcBef>
              <a:defRPr sz="1400" cap="all" spc="250" baseline="0">
                <a:latin typeface="+mn-lt"/>
              </a:defRPr>
            </a:lvl8pPr>
            <a:lvl9pPr marL="0" indent="0" algn="l">
              <a:lnSpc>
                <a:spcPct val="100000"/>
              </a:lnSpc>
              <a:spcBef>
                <a:spcPts val="0"/>
              </a:spcBef>
              <a:defRPr sz="1400" cap="all" spc="250" baseline="0">
                <a:latin typeface="+mn-lt"/>
              </a:defRPr>
            </a:lvl9pPr>
          </a:lstStyle>
          <a:p>
            <a:r>
              <a:rPr lang="de-DE" dirty="0"/>
              <a:t>CBH Rechtsanwälte</a:t>
            </a:r>
          </a:p>
        </p:txBody>
      </p:sp>
      <p:pic>
        <p:nvPicPr>
          <p:cNvPr id="10" name="Logo">
            <a:extLst>
              <a:ext uri="{FF2B5EF4-FFF2-40B4-BE49-F238E27FC236}">
                <a16:creationId xmlns:a16="http://schemas.microsoft.com/office/drawing/2014/main" id="{9B3F5CA9-C9CB-4036-8F6C-3FEE5EC949C5}"/>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981279" y="388800"/>
            <a:ext cx="1035971" cy="720000"/>
          </a:xfrm>
          <a:prstGeom prst="rect">
            <a:avLst/>
          </a:prstGeom>
        </p:spPr>
      </p:pic>
      <p:sp>
        <p:nvSpPr>
          <p:cNvPr id="3" name="Text"/>
          <p:cNvSpPr>
            <a:spLocks noGrp="1"/>
          </p:cNvSpPr>
          <p:nvPr>
            <p:ph type="body" idx="1"/>
          </p:nvPr>
        </p:nvSpPr>
        <p:spPr>
          <a:xfrm>
            <a:off x="1511300" y="2052638"/>
            <a:ext cx="9505950" cy="3779837"/>
          </a:xfrm>
          <a:prstGeom prst="rect">
            <a:avLst/>
          </a:prstGeom>
        </p:spPr>
        <p:txBody>
          <a:bodyPr vert="horz" lIns="0" tIns="0" rIns="0" bIns="0" rtlCol="0" anchor="t" anchorCtr="0">
            <a:noAutofit/>
          </a:bodyPr>
          <a:lstStyle/>
          <a:p>
            <a:pPr lvl="0"/>
            <a:r>
              <a:rPr lang="de-DE" dirty="0"/>
              <a:t>Standard Text auf erster Ebene // für weitere Text Ebene und Aufzählung &gt;&gt; Menü &gt; Start &gt; Absatz &gt; Listenebene erhöhen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2" name="Headline"/>
          <p:cNvSpPr>
            <a:spLocks noGrp="1"/>
          </p:cNvSpPr>
          <p:nvPr>
            <p:ph type="title"/>
          </p:nvPr>
        </p:nvSpPr>
        <p:spPr>
          <a:xfrm>
            <a:off x="1511300" y="810769"/>
            <a:ext cx="7596000" cy="432000"/>
          </a:xfrm>
          <a:prstGeom prst="rect">
            <a:avLst/>
          </a:prstGeom>
        </p:spPr>
        <p:txBody>
          <a:bodyPr vert="horz" lIns="0" tIns="0" rIns="0" bIns="0" rtlCol="0" anchor="t" anchorCtr="0">
            <a:noAutofit/>
          </a:bodyPr>
          <a:lstStyle/>
          <a:p>
            <a:r>
              <a:rPr lang="de-DE" dirty="0"/>
              <a:t>Headline</a:t>
            </a:r>
          </a:p>
        </p:txBody>
      </p:sp>
      <p:grpSp>
        <p:nvGrpSpPr>
          <p:cNvPr id="13" name="Regieanweisungen">
            <a:extLst>
              <a:ext uri="{FF2B5EF4-FFF2-40B4-BE49-F238E27FC236}">
                <a16:creationId xmlns:a16="http://schemas.microsoft.com/office/drawing/2014/main" id="{3F863713-AD31-4AF6-A051-0CBFE454CC69}"/>
              </a:ext>
            </a:extLst>
          </p:cNvPr>
          <p:cNvGrpSpPr/>
          <p:nvPr userDrawn="1"/>
        </p:nvGrpSpPr>
        <p:grpSpPr>
          <a:xfrm>
            <a:off x="-3128807" y="-434348"/>
            <a:ext cx="18007548" cy="7348243"/>
            <a:chOff x="-771444" y="-72873"/>
            <a:chExt cx="11410372" cy="7021330"/>
          </a:xfrm>
        </p:grpSpPr>
        <p:sp>
          <p:nvSpPr>
            <p:cNvPr id="15" name="Hilfslinien">
              <a:extLst>
                <a:ext uri="{FF2B5EF4-FFF2-40B4-BE49-F238E27FC236}">
                  <a16:creationId xmlns:a16="http://schemas.microsoft.com/office/drawing/2014/main" id="{6BC256D3-2E1D-4940-95EE-406054101C60}"/>
                </a:ext>
              </a:extLst>
            </p:cNvPr>
            <p:cNvSpPr txBox="1"/>
            <p:nvPr userDrawn="1"/>
          </p:nvSpPr>
          <p:spPr>
            <a:xfrm rot="10800000" flipH="1" flipV="1">
              <a:off x="2168732" y="-72873"/>
              <a:ext cx="4813158" cy="206391"/>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chemeClr val="tx1"/>
                  </a:solidFill>
                  <a:effectLst/>
                  <a:uLnTx/>
                  <a:uFillTx/>
                  <a:latin typeface="+mn-lt"/>
                  <a:ea typeface="+mn-ea"/>
                  <a:cs typeface="+mn-cs"/>
                </a:rPr>
                <a:t>Führungslinien anzeigen: </a:t>
              </a:r>
              <a:r>
                <a:rPr kumimoji="0" lang="de-DE" sz="1200" b="1" i="0" u="none" strike="noStrike" kern="1200" cap="none" spc="0" normalizeH="0" baseline="0" noProof="0" dirty="0">
                  <a:ln>
                    <a:noFill/>
                  </a:ln>
                  <a:solidFill>
                    <a:schemeClr val="tx1"/>
                  </a:solidFill>
                  <a:effectLst/>
                  <a:uLnTx/>
                  <a:uFillTx/>
                  <a:latin typeface="+mn-lt"/>
                  <a:ea typeface="+mn-ea"/>
                  <a:cs typeface="+mn-cs"/>
                </a:rPr>
                <a:t>Menü &gt; Ansicht &gt; Anzeigen &gt; </a:t>
              </a:r>
              <a:r>
                <a:rPr kumimoji="0" lang="de-DE" sz="1200" b="0" i="0" u="none" strike="noStrike" kern="1200" cap="none" spc="0" normalizeH="0" baseline="0" noProof="0" dirty="0">
                  <a:ln>
                    <a:noFill/>
                  </a:ln>
                  <a:solidFill>
                    <a:schemeClr val="tx1"/>
                  </a:solidFill>
                  <a:effectLst/>
                  <a:uLnTx/>
                  <a:uFillTx/>
                  <a:latin typeface="+mn-lt"/>
                  <a:ea typeface="+mn-ea"/>
                  <a:cs typeface="+mn-cs"/>
                </a:rPr>
                <a:t>Haken</a:t>
              </a:r>
              <a:r>
                <a:rPr kumimoji="0" lang="de-DE" sz="1200" b="1" i="0" u="none" strike="noStrike" kern="1200" cap="none" spc="0" normalizeH="0" baseline="0" noProof="0" dirty="0">
                  <a:ln>
                    <a:noFill/>
                  </a:ln>
                  <a:solidFill>
                    <a:schemeClr val="tx1"/>
                  </a:solidFill>
                  <a:effectLst/>
                  <a:uLnTx/>
                  <a:uFillTx/>
                  <a:latin typeface="+mn-lt"/>
                  <a:ea typeface="+mn-ea"/>
                  <a:cs typeface="+mn-cs"/>
                </a:rPr>
                <a:t> </a:t>
              </a:r>
              <a:r>
                <a:rPr kumimoji="0" lang="de-DE" sz="1200" b="0" i="0" u="none" strike="noStrike" kern="1200" cap="none" spc="0" normalizeH="0" baseline="0" noProof="0" dirty="0">
                  <a:ln>
                    <a:noFill/>
                  </a:ln>
                  <a:solidFill>
                    <a:schemeClr val="tx1"/>
                  </a:solidFill>
                  <a:effectLst/>
                  <a:uLnTx/>
                  <a:uFillTx/>
                  <a:latin typeface="+mn-lt"/>
                  <a:ea typeface="+mn-ea"/>
                  <a:cs typeface="+mn-cs"/>
                </a:rPr>
                <a:t>bei</a:t>
              </a:r>
              <a:r>
                <a:rPr kumimoji="0" lang="de-DE" sz="1200" b="1" i="0" u="none" strike="noStrike" kern="1200" cap="none" spc="0" normalizeH="0" baseline="0" noProof="0" dirty="0">
                  <a:ln>
                    <a:noFill/>
                  </a:ln>
                  <a:solidFill>
                    <a:schemeClr val="tx1"/>
                  </a:solidFill>
                  <a:effectLst/>
                  <a:uLnTx/>
                  <a:uFillTx/>
                  <a:latin typeface="+mn-lt"/>
                  <a:ea typeface="+mn-ea"/>
                  <a:cs typeface="+mn-cs"/>
                </a:rPr>
                <a:t> Führungslinien </a:t>
              </a:r>
              <a:r>
                <a:rPr kumimoji="0" lang="de-DE" sz="1200" b="0" i="0" u="none" strike="noStrike" kern="1200" cap="none" spc="0" normalizeH="0" baseline="0" noProof="0" dirty="0">
                  <a:ln>
                    <a:noFill/>
                  </a:ln>
                  <a:solidFill>
                    <a:schemeClr val="tx1"/>
                  </a:solidFill>
                  <a:effectLst/>
                  <a:uLnTx/>
                  <a:uFillTx/>
                  <a:latin typeface="+mn-lt"/>
                  <a:ea typeface="+mn-ea"/>
                  <a:cs typeface="+mn-cs"/>
                </a:rPr>
                <a:t>setzen</a:t>
              </a:r>
            </a:p>
          </p:txBody>
        </p:sp>
        <p:sp>
          <p:nvSpPr>
            <p:cNvPr id="16" name="Zurücksetzen">
              <a:extLst>
                <a:ext uri="{FF2B5EF4-FFF2-40B4-BE49-F238E27FC236}">
                  <a16:creationId xmlns:a16="http://schemas.microsoft.com/office/drawing/2014/main" id="{4D68097C-08FC-47C2-AC72-30D1DCBB98A2}"/>
                </a:ext>
              </a:extLst>
            </p:cNvPr>
            <p:cNvSpPr txBox="1"/>
            <p:nvPr userDrawn="1"/>
          </p:nvSpPr>
          <p:spPr>
            <a:xfrm rot="10800000" flipH="1" flipV="1">
              <a:off x="8694928" y="1056689"/>
              <a:ext cx="1944000" cy="55037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Folie in Ursprungsform </a:t>
              </a:r>
            </a:p>
            <a:p>
              <a:pPr indent="0" algn="l">
                <a:lnSpc>
                  <a:spcPct val="100000"/>
                </a:lnSpc>
                <a:spcBef>
                  <a:spcPts val="0"/>
                </a:spcBef>
                <a:spcAft>
                  <a:spcPts val="0"/>
                </a:spcAft>
              </a:pPr>
              <a:r>
                <a:rPr lang="de-DE" sz="1200" b="0" baseline="0" dirty="0">
                  <a:solidFill>
                    <a:schemeClr val="tx1"/>
                  </a:solidFill>
                  <a:latin typeface="+mn-lt"/>
                </a:rPr>
                <a:t>bringen über Menu:</a:t>
              </a:r>
            </a:p>
            <a:p>
              <a:pPr indent="0" algn="l">
                <a:lnSpc>
                  <a:spcPct val="100000"/>
                </a:lnSpc>
                <a:spcBef>
                  <a:spcPts val="0"/>
                </a:spcBef>
                <a:spcAft>
                  <a:spcPts val="0"/>
                </a:spcAft>
              </a:pPr>
              <a:r>
                <a:rPr lang="de-DE" sz="1200" b="1" baseline="0" dirty="0">
                  <a:solidFill>
                    <a:schemeClr val="tx1"/>
                  </a:solidFill>
                  <a:latin typeface="+mn-lt"/>
                </a:rPr>
                <a:t>Start &gt; Folien &gt; Zurücksetzen</a:t>
              </a:r>
            </a:p>
          </p:txBody>
        </p:sp>
        <p:sp>
          <p:nvSpPr>
            <p:cNvPr id="17" name="Layoutwechsel">
              <a:extLst>
                <a:ext uri="{FF2B5EF4-FFF2-40B4-BE49-F238E27FC236}">
                  <a16:creationId xmlns:a16="http://schemas.microsoft.com/office/drawing/2014/main" id="{7449766E-A3B4-4339-9750-98D6C25EBF61}"/>
                </a:ext>
              </a:extLst>
            </p:cNvPr>
            <p:cNvSpPr txBox="1"/>
            <p:nvPr userDrawn="1"/>
          </p:nvSpPr>
          <p:spPr>
            <a:xfrm rot="10800000" flipH="1" flipV="1">
              <a:off x="8694928" y="1633399"/>
              <a:ext cx="1944000" cy="550375"/>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200" b="0" baseline="0" dirty="0">
                  <a:solidFill>
                    <a:schemeClr val="tx1"/>
                  </a:solidFill>
                  <a:latin typeface="+mn-lt"/>
                </a:rPr>
                <a:t>Wechsel des Folienlayouts </a:t>
              </a:r>
              <a:br>
                <a:rPr lang="de-DE" sz="1200" b="0" baseline="0" dirty="0">
                  <a:solidFill>
                    <a:schemeClr val="tx1"/>
                  </a:solidFill>
                  <a:latin typeface="+mn-lt"/>
                </a:rPr>
              </a:br>
              <a:r>
                <a:rPr lang="de-DE" sz="1200" b="0" baseline="0" dirty="0">
                  <a:solidFill>
                    <a:schemeClr val="tx1"/>
                  </a:solidFill>
                  <a:latin typeface="+mn-lt"/>
                </a:rPr>
                <a:t>im Menü über:</a:t>
              </a:r>
            </a:p>
            <a:p>
              <a:pPr marL="0" marR="0" lvl="0" indent="0" algn="l"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Start &gt; Folien &gt; Layout</a:t>
              </a:r>
            </a:p>
          </p:txBody>
        </p:sp>
        <p:sp>
          <p:nvSpPr>
            <p:cNvPr id="18" name="Text // Listenebene erhöhen">
              <a:extLst>
                <a:ext uri="{FF2B5EF4-FFF2-40B4-BE49-F238E27FC236}">
                  <a16:creationId xmlns:a16="http://schemas.microsoft.com/office/drawing/2014/main" id="{58D91C8A-67EC-480F-A72B-618B9C405CBB}"/>
                </a:ext>
              </a:extLst>
            </p:cNvPr>
            <p:cNvSpPr txBox="1"/>
            <p:nvPr userDrawn="1"/>
          </p:nvSpPr>
          <p:spPr>
            <a:xfrm>
              <a:off x="-352009" y="3216150"/>
              <a:ext cx="898412" cy="288000"/>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erhöhen</a:t>
              </a:r>
            </a:p>
          </p:txBody>
        </p:sp>
        <p:sp>
          <p:nvSpPr>
            <p:cNvPr id="19" name="Text // Listenebene verringern">
              <a:extLst>
                <a:ext uri="{FF2B5EF4-FFF2-40B4-BE49-F238E27FC236}">
                  <a16:creationId xmlns:a16="http://schemas.microsoft.com/office/drawing/2014/main" id="{2C059323-ED6B-4D9A-B445-F405BBC31650}"/>
                </a:ext>
              </a:extLst>
            </p:cNvPr>
            <p:cNvSpPr txBox="1"/>
            <p:nvPr userDrawn="1"/>
          </p:nvSpPr>
          <p:spPr>
            <a:xfrm>
              <a:off x="-352009" y="3672623"/>
              <a:ext cx="898412" cy="288001"/>
            </a:xfrm>
            <a:prstGeom prst="rect">
              <a:avLst/>
            </a:prstGeom>
            <a:noFill/>
          </p:spPr>
          <p:txBody>
            <a:bodyPr wrap="square" lIns="0" tIns="0" rIns="0" bIns="0" rtlCol="0" anchor="ctr" anchorCtr="0">
              <a:noAutofit/>
            </a:body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Listenebene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1" baseline="0" dirty="0">
                  <a:solidFill>
                    <a:schemeClr val="tx1"/>
                  </a:solidFill>
                  <a:latin typeface="+mn-lt"/>
                </a:rPr>
                <a:t>verringern</a:t>
              </a:r>
            </a:p>
          </p:txBody>
        </p:sp>
        <p:sp>
          <p:nvSpPr>
            <p:cNvPr id="20" name="Listenebenen">
              <a:extLst>
                <a:ext uri="{FF2B5EF4-FFF2-40B4-BE49-F238E27FC236}">
                  <a16:creationId xmlns:a16="http://schemas.microsoft.com/office/drawing/2014/main" id="{7921233E-54E2-4B93-8E5E-5B07D184D0E6}"/>
                </a:ext>
              </a:extLst>
            </p:cNvPr>
            <p:cNvSpPr txBox="1"/>
            <p:nvPr userDrawn="1"/>
          </p:nvSpPr>
          <p:spPr>
            <a:xfrm rot="10800000" flipH="1" flipV="1">
              <a:off x="-771444" y="2303470"/>
              <a:ext cx="1798587" cy="756765"/>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Wechsel der Textebene</a:t>
              </a:r>
            </a:p>
            <a:p>
              <a:pPr marL="0" marR="0" lvl="0" indent="0" algn="r" defTabSz="2517235"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im Menü über: </a:t>
              </a:r>
              <a:br>
                <a:rPr lang="de-DE" sz="1200" b="0" baseline="0" dirty="0">
                  <a:solidFill>
                    <a:schemeClr val="tx1"/>
                  </a:solidFill>
                  <a:latin typeface="+mn-lt"/>
                </a:rPr>
              </a:br>
              <a:r>
                <a:rPr lang="de-DE" sz="1200" b="1" baseline="0" dirty="0">
                  <a:solidFill>
                    <a:schemeClr val="tx1"/>
                  </a:solidFill>
                  <a:latin typeface="+mn-lt"/>
                </a:rPr>
                <a:t>Start &gt; Absatz &gt; Listenebene erhöhen/verringern</a:t>
              </a:r>
            </a:p>
          </p:txBody>
        </p:sp>
        <p:pic>
          <p:nvPicPr>
            <p:cNvPr id="21" name="Bild // Listenebene verringern">
              <a:extLst>
                <a:ext uri="{FF2B5EF4-FFF2-40B4-BE49-F238E27FC236}">
                  <a16:creationId xmlns:a16="http://schemas.microsoft.com/office/drawing/2014/main" id="{5D6FDFF5-90A7-481F-92EF-495BB302498A}"/>
                </a:ext>
              </a:extLst>
            </p:cNvPr>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616542" y="3672623"/>
              <a:ext cx="410601" cy="286653"/>
            </a:xfrm>
            <a:prstGeom prst="rect">
              <a:avLst/>
            </a:prstGeom>
          </p:spPr>
        </p:pic>
        <p:pic>
          <p:nvPicPr>
            <p:cNvPr id="22" name="Bild // Listenebene erhöhen">
              <a:extLst>
                <a:ext uri="{FF2B5EF4-FFF2-40B4-BE49-F238E27FC236}">
                  <a16:creationId xmlns:a16="http://schemas.microsoft.com/office/drawing/2014/main" id="{0E72F703-9AED-49E2-AED2-463061F16D06}"/>
                </a:ext>
              </a:extLst>
            </p:cNvPr>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616542" y="3217496"/>
              <a:ext cx="410601" cy="286653"/>
            </a:xfrm>
            <a:prstGeom prst="rect">
              <a:avLst/>
            </a:prstGeom>
          </p:spPr>
        </p:pic>
        <p:sp>
          <p:nvSpPr>
            <p:cNvPr id="23" name="Fußzeile">
              <a:extLst>
                <a:ext uri="{FF2B5EF4-FFF2-40B4-BE49-F238E27FC236}">
                  <a16:creationId xmlns:a16="http://schemas.microsoft.com/office/drawing/2014/main" id="{B12AA972-F689-4F84-AC55-5CE4F11C5E2A}"/>
                </a:ext>
              </a:extLst>
            </p:cNvPr>
            <p:cNvSpPr txBox="1"/>
            <p:nvPr userDrawn="1"/>
          </p:nvSpPr>
          <p:spPr>
            <a:xfrm rot="10800000" flipH="1" flipV="1">
              <a:off x="2168732" y="6742066"/>
              <a:ext cx="6022150" cy="20639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2871412" rtl="0" eaLnBrk="1" fontAlgn="auto" latinLnBrk="0" hangingPunct="1">
                <a:lnSpc>
                  <a:spcPct val="100000"/>
                </a:lnSpc>
                <a:spcBef>
                  <a:spcPts val="0"/>
                </a:spcBef>
                <a:spcAft>
                  <a:spcPts val="0"/>
                </a:spcAft>
                <a:buClrTx/>
                <a:buSzTx/>
                <a:buFontTx/>
                <a:buNone/>
                <a:tabLst/>
                <a:defRPr/>
              </a:pPr>
              <a:r>
                <a:rPr lang="de-DE" sz="1200" b="0" baseline="0" dirty="0">
                  <a:solidFill>
                    <a:schemeClr val="tx1"/>
                  </a:solidFill>
                  <a:latin typeface="+mn-lt"/>
                </a:rPr>
                <a:t>Fußzeile anpassen: </a:t>
              </a:r>
              <a:r>
                <a:rPr lang="de-DE" sz="1200" b="1" baseline="0" dirty="0">
                  <a:solidFill>
                    <a:schemeClr val="tx1"/>
                  </a:solidFill>
                  <a:latin typeface="+mn-lt"/>
                </a:rPr>
                <a:t>Menü &gt; Einfügen &gt; Text &gt; Kopf- und Fußzeile</a:t>
              </a:r>
            </a:p>
          </p:txBody>
        </p:sp>
      </p:grpSp>
    </p:spTree>
    <p:extLst>
      <p:ext uri="{BB962C8B-B14F-4D97-AF65-F5344CB8AC3E}">
        <p14:creationId xmlns:p14="http://schemas.microsoft.com/office/powerpoint/2010/main" val="24131101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88" r:id="rId7"/>
    <p:sldLayoutId id="2147483696" r:id="rId8"/>
    <p:sldLayoutId id="2147483697" r:id="rId9"/>
    <p:sldLayoutId id="2147483689" r:id="rId10"/>
    <p:sldLayoutId id="2147483690" r:id="rId11"/>
    <p:sldLayoutId id="2147483691" r:id="rId12"/>
    <p:sldLayoutId id="2147483692" r:id="rId13"/>
    <p:sldLayoutId id="2147483693" r:id="rId14"/>
    <p:sldLayoutId id="2147483694" r:id="rId15"/>
    <p:sldLayoutId id="2147483695" r:id="rId16"/>
  </p:sldLayoutIdLst>
  <p:hf sldNum="0" hdr="0" dt="0"/>
  <p:txStyles>
    <p:titleStyle>
      <a:lvl1pPr marL="0" indent="0" algn="l" defTabSz="864017" rtl="0" eaLnBrk="1" latinLnBrk="0" hangingPunct="1">
        <a:lnSpc>
          <a:spcPct val="100000"/>
        </a:lnSpc>
        <a:spcBef>
          <a:spcPts val="0"/>
        </a:spcBef>
        <a:buFont typeface="Arial" panose="020B0604020202020204" pitchFamily="34" charset="0"/>
        <a:buNone/>
        <a:defRPr sz="2400" kern="1200" cap="none" spc="130" baseline="0">
          <a:solidFill>
            <a:schemeClr val="tx1"/>
          </a:solidFill>
          <a:latin typeface="+mn-lt"/>
          <a:ea typeface="+mj-ea"/>
          <a:cs typeface="+mj-cs"/>
        </a:defRPr>
      </a:lvl1pPr>
    </p:titleStyle>
    <p:bodyStyle>
      <a:lvl1pPr marL="0" indent="0" algn="l" defTabSz="864017" rtl="0" eaLnBrk="1" latinLnBrk="0" hangingPunct="1">
        <a:lnSpc>
          <a:spcPct val="150000"/>
        </a:lnSpc>
        <a:spcBef>
          <a:spcPts val="0"/>
        </a:spcBef>
        <a:buFont typeface="Arial" panose="020B0604020202020204" pitchFamily="34" charset="0"/>
        <a:buNone/>
        <a:defRPr sz="1500" kern="1200">
          <a:solidFill>
            <a:schemeClr val="tx1"/>
          </a:solidFill>
          <a:latin typeface="+mn-lt"/>
          <a:ea typeface="+mn-ea"/>
          <a:cs typeface="+mn-cs"/>
        </a:defRPr>
      </a:lvl1pPr>
      <a:lvl2pPr marL="288000" indent="-288000" algn="l" defTabSz="864017" rtl="0" eaLnBrk="1" latinLnBrk="0" hangingPunct="1">
        <a:lnSpc>
          <a:spcPct val="150000"/>
        </a:lnSpc>
        <a:spcBef>
          <a:spcPts val="0"/>
        </a:spcBef>
        <a:buFont typeface="Century Gothic" panose="020B0502020202020204" pitchFamily="34" charset="0"/>
        <a:buChar char="•"/>
        <a:defRPr sz="1500" kern="1200">
          <a:solidFill>
            <a:schemeClr val="tx1"/>
          </a:solidFill>
          <a:latin typeface="+mn-lt"/>
          <a:ea typeface="+mn-ea"/>
          <a:cs typeface="+mn-cs"/>
        </a:defRPr>
      </a:lvl2pPr>
      <a:lvl3pPr marL="576000" indent="-288000" algn="l" defTabSz="864017" rtl="0" eaLnBrk="1" latinLnBrk="0" hangingPunct="1">
        <a:lnSpc>
          <a:spcPct val="150000"/>
        </a:lnSpc>
        <a:spcBef>
          <a:spcPts val="945"/>
        </a:spcBef>
        <a:buFont typeface="Century Gothic" panose="020B0502020202020204" pitchFamily="34" charset="0"/>
        <a:buChar char="•"/>
        <a:defRPr sz="1500" kern="1200">
          <a:solidFill>
            <a:schemeClr val="tx1"/>
          </a:solidFill>
          <a:latin typeface="+mn-lt"/>
          <a:ea typeface="+mn-ea"/>
          <a:cs typeface="+mn-cs"/>
        </a:defRPr>
      </a:lvl3pPr>
      <a:lvl4pPr marL="0" indent="0" algn="l" defTabSz="864017" rtl="0" eaLnBrk="1" latinLnBrk="0" hangingPunct="1">
        <a:lnSpc>
          <a:spcPct val="150000"/>
        </a:lnSpc>
        <a:spcBef>
          <a:spcPts val="945"/>
        </a:spcBef>
        <a:buFont typeface="+mj-lt"/>
        <a:buNone/>
        <a:defRPr sz="1300" kern="1200">
          <a:solidFill>
            <a:schemeClr val="tx1"/>
          </a:solidFill>
          <a:latin typeface="+mn-lt"/>
          <a:ea typeface="+mn-ea"/>
          <a:cs typeface="+mn-cs"/>
        </a:defRPr>
      </a:lvl4pPr>
      <a:lvl5pPr marL="288000" indent="-288000" algn="l" defTabSz="864017" rtl="0" eaLnBrk="1" latinLnBrk="0" hangingPunct="1">
        <a:lnSpc>
          <a:spcPct val="150000"/>
        </a:lnSpc>
        <a:spcBef>
          <a:spcPts val="945"/>
        </a:spcBef>
        <a:buFont typeface="Century Gothic" panose="020B0502020202020204" pitchFamily="34" charset="0"/>
        <a:buChar char="•"/>
        <a:defRPr sz="1300" kern="1200">
          <a:solidFill>
            <a:schemeClr val="tx1"/>
          </a:solidFill>
          <a:latin typeface="+mn-lt"/>
          <a:ea typeface="+mn-ea"/>
          <a:cs typeface="+mn-cs"/>
        </a:defRPr>
      </a:lvl5pPr>
      <a:lvl6pPr marL="576000" indent="-288000" algn="l" defTabSz="864017" rtl="0" eaLnBrk="1" latinLnBrk="0" hangingPunct="1">
        <a:lnSpc>
          <a:spcPct val="150000"/>
        </a:lnSpc>
        <a:spcBef>
          <a:spcPts val="945"/>
        </a:spcBef>
        <a:buFont typeface="Century Gothic" panose="020B0502020202020204" pitchFamily="34" charset="0"/>
        <a:buChar char="•"/>
        <a:defRPr sz="1300" kern="1200">
          <a:solidFill>
            <a:schemeClr val="tx1"/>
          </a:solidFill>
          <a:latin typeface="+mn-lt"/>
          <a:ea typeface="+mn-ea"/>
          <a:cs typeface="+mn-cs"/>
        </a:defRPr>
      </a:lvl6pPr>
      <a:lvl7pPr marL="0" indent="0" algn="l" defTabSz="864017" rtl="0" eaLnBrk="1" latinLnBrk="0" hangingPunct="1">
        <a:lnSpc>
          <a:spcPct val="150000"/>
        </a:lnSpc>
        <a:spcBef>
          <a:spcPts val="945"/>
        </a:spcBef>
        <a:buFont typeface="Arial" panose="020B0604020202020204" pitchFamily="34" charset="0"/>
        <a:buNone/>
        <a:defRPr sz="1100" kern="1200">
          <a:solidFill>
            <a:schemeClr val="tx1"/>
          </a:solidFill>
          <a:latin typeface="+mn-lt"/>
          <a:ea typeface="+mn-ea"/>
          <a:cs typeface="+mn-cs"/>
        </a:defRPr>
      </a:lvl7pPr>
      <a:lvl8pPr marL="288000" indent="-288000" algn="l" defTabSz="864017" rtl="0" eaLnBrk="1" latinLnBrk="0" hangingPunct="1">
        <a:lnSpc>
          <a:spcPct val="150000"/>
        </a:lnSpc>
        <a:spcBef>
          <a:spcPts val="945"/>
        </a:spcBef>
        <a:buFont typeface="Century Gothic" panose="020B0502020202020204" pitchFamily="34" charset="0"/>
        <a:buChar char="•"/>
        <a:defRPr sz="1100" kern="1200">
          <a:solidFill>
            <a:schemeClr val="tx1"/>
          </a:solidFill>
          <a:latin typeface="+mn-lt"/>
          <a:ea typeface="+mn-ea"/>
          <a:cs typeface="+mn-cs"/>
        </a:defRPr>
      </a:lvl8pPr>
      <a:lvl9pPr marL="576000" indent="-288000" algn="l" defTabSz="864017" rtl="0" eaLnBrk="1" latinLnBrk="0" hangingPunct="1">
        <a:lnSpc>
          <a:spcPct val="150000"/>
        </a:lnSpc>
        <a:spcBef>
          <a:spcPts val="945"/>
        </a:spcBef>
        <a:buFont typeface="Century Gothic" panose="020B0502020202020204" pitchFamily="34" charset="0"/>
        <a:buChar char="•"/>
        <a:defRPr sz="1100"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beihilfenblog.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5467" t="176" r="28761" b="-176"/>
          <a:stretch/>
        </p:blipFill>
        <p:spPr/>
      </p:pic>
      <p:sp>
        <p:nvSpPr>
          <p:cNvPr id="4" name="Textplatzhalter 4">
            <a:extLst>
              <a:ext uri="{FF2B5EF4-FFF2-40B4-BE49-F238E27FC236}">
                <a16:creationId xmlns:a16="http://schemas.microsoft.com/office/drawing/2014/main" id="{6CD26219-BADC-9921-0213-87D022227D8C}"/>
              </a:ext>
            </a:extLst>
          </p:cNvPr>
          <p:cNvSpPr>
            <a:spLocks noGrp="1"/>
          </p:cNvSpPr>
          <p:nvPr>
            <p:ph type="body" sz="quarter" idx="13"/>
          </p:nvPr>
        </p:nvSpPr>
        <p:spPr>
          <a:xfrm>
            <a:off x="5954279" y="1741252"/>
            <a:ext cx="5716040" cy="804522"/>
          </a:xfrm>
        </p:spPr>
        <p:txBody>
          <a:bodyPr/>
          <a:lstStyle/>
          <a:p>
            <a:r>
              <a:rPr lang="de-DE" sz="1600" dirty="0"/>
              <a:t>15. Deutscher Nahverkehrstag </a:t>
            </a:r>
          </a:p>
          <a:p>
            <a:endParaRPr lang="de-DE" sz="1600" dirty="0"/>
          </a:p>
        </p:txBody>
      </p:sp>
      <p:sp>
        <p:nvSpPr>
          <p:cNvPr id="5" name="Titel 5">
            <a:extLst>
              <a:ext uri="{FF2B5EF4-FFF2-40B4-BE49-F238E27FC236}">
                <a16:creationId xmlns:a16="http://schemas.microsoft.com/office/drawing/2014/main" id="{5528E534-37B9-EBAB-4FA5-6380DEEC5AB5}"/>
              </a:ext>
            </a:extLst>
          </p:cNvPr>
          <p:cNvSpPr>
            <a:spLocks noGrp="1"/>
          </p:cNvSpPr>
          <p:nvPr>
            <p:ph type="title"/>
          </p:nvPr>
        </p:nvSpPr>
        <p:spPr>
          <a:xfrm>
            <a:off x="5954279" y="2700338"/>
            <a:ext cx="5222802" cy="2540402"/>
          </a:xfrm>
        </p:spPr>
        <p:txBody>
          <a:bodyPr/>
          <a:lstStyle/>
          <a:p>
            <a:r>
              <a:rPr lang="de-DE" dirty="0"/>
              <a:t>Marktversagen als neue Voraussetzung für ÖPNV-Interventionen </a:t>
            </a:r>
            <a:br>
              <a:rPr lang="de-DE" dirty="0"/>
            </a:br>
            <a:r>
              <a:rPr lang="de-DE" dirty="0"/>
              <a:t>– Was hat es damit auf sich?</a:t>
            </a:r>
            <a:br>
              <a:rPr lang="de-DE" dirty="0"/>
            </a:br>
            <a:r>
              <a:rPr lang="de-DE" dirty="0"/>
              <a:t/>
            </a:r>
            <a:br>
              <a:rPr lang="de-DE" dirty="0"/>
            </a:br>
            <a:r>
              <a:rPr lang="de-DE" sz="1600" dirty="0"/>
              <a:t>Die neuen Auslegungsleitlinien der EU-Kommission zur VO (EG) Nr. 1370/2007</a:t>
            </a:r>
          </a:p>
        </p:txBody>
      </p:sp>
    </p:spTree>
    <p:extLst>
      <p:ext uri="{BB962C8B-B14F-4D97-AF65-F5344CB8AC3E}">
        <p14:creationId xmlns:p14="http://schemas.microsoft.com/office/powerpoint/2010/main" val="426641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AE880D0-5D1B-AE10-31B6-45A00B4224DE}"/>
              </a:ext>
            </a:extLst>
          </p:cNvPr>
          <p:cNvSpPr>
            <a:spLocks noGrp="1"/>
          </p:cNvSpPr>
          <p:nvPr>
            <p:ph type="ftr" sz="quarter" idx="11"/>
          </p:nvPr>
        </p:nvSpPr>
        <p:spPr/>
        <p:txBody>
          <a:bodyPr/>
          <a:lstStyle/>
          <a:p>
            <a:r>
              <a:rPr lang="de-DE" dirty="0"/>
              <a:t>CBH Rechtsanwälte</a:t>
            </a:r>
          </a:p>
        </p:txBody>
      </p:sp>
      <p:sp>
        <p:nvSpPr>
          <p:cNvPr id="3" name="Inhaltsplatzhalter 2">
            <a:extLst>
              <a:ext uri="{FF2B5EF4-FFF2-40B4-BE49-F238E27FC236}">
                <a16:creationId xmlns:a16="http://schemas.microsoft.com/office/drawing/2014/main" id="{1D70C04B-AEB4-85F5-2EF9-A4245E6A07A1}"/>
              </a:ext>
            </a:extLst>
          </p:cNvPr>
          <p:cNvSpPr>
            <a:spLocks noGrp="1"/>
          </p:cNvSpPr>
          <p:nvPr>
            <p:ph idx="1"/>
          </p:nvPr>
        </p:nvSpPr>
        <p:spPr>
          <a:xfrm>
            <a:off x="1511300" y="2052638"/>
            <a:ext cx="9505950" cy="3877645"/>
          </a:xfrm>
        </p:spPr>
        <p:txBody>
          <a:bodyPr/>
          <a:lstStyle/>
          <a:p>
            <a:pPr marL="285750" indent="-285750">
              <a:buFont typeface="Arial" panose="020B0604020202020204" pitchFamily="34" charset="0"/>
              <a:buChar char="•"/>
            </a:pPr>
            <a:r>
              <a:rPr lang="de-DE" dirty="0"/>
              <a:t>Welcher Bedarf darf berücksichtigt werden?</a:t>
            </a:r>
          </a:p>
          <a:p>
            <a:pPr marL="573750" lvl="1" indent="-285750">
              <a:buFont typeface="Arial" panose="020B0604020202020204" pitchFamily="34" charset="0"/>
              <a:buChar char="•"/>
            </a:pPr>
            <a:r>
              <a:rPr lang="de-DE" sz="1100" b="1" dirty="0"/>
              <a:t>gegenwärtige</a:t>
            </a:r>
            <a:r>
              <a:rPr lang="de-DE" sz="1100" dirty="0"/>
              <a:t> und </a:t>
            </a:r>
            <a:r>
              <a:rPr lang="de-DE" sz="1100" b="1" dirty="0"/>
              <a:t>künftige Nachfrage </a:t>
            </a:r>
            <a:r>
              <a:rPr lang="de-DE" sz="1100" dirty="0"/>
              <a:t>der Nutzer, </a:t>
            </a:r>
          </a:p>
          <a:p>
            <a:pPr marL="573750" lvl="1" indent="-285750">
              <a:buFont typeface="Arial" panose="020B0604020202020204" pitchFamily="34" charset="0"/>
              <a:buChar char="•"/>
            </a:pPr>
            <a:r>
              <a:rPr lang="de-DE" sz="1100" dirty="0"/>
              <a:t>Nachfrage, die sich nach vernünftigem Ermessen aus </a:t>
            </a:r>
            <a:r>
              <a:rPr lang="de-DE" sz="1100" b="1" dirty="0"/>
              <a:t>politischen Zielen </a:t>
            </a:r>
            <a:r>
              <a:rPr lang="de-DE" sz="1100" dirty="0"/>
              <a:t>wie der Förderung eines </a:t>
            </a:r>
            <a:r>
              <a:rPr lang="de-DE" sz="1100" b="1" dirty="0"/>
              <a:t>nachhaltigen Verkehrs</a:t>
            </a:r>
            <a:r>
              <a:rPr lang="de-DE" sz="1100" dirty="0"/>
              <a:t>, der regionalen Konnektivität, der </a:t>
            </a:r>
            <a:r>
              <a:rPr lang="de-DE" sz="1100" b="1" dirty="0"/>
              <a:t>öffentlichen Gesundheit oder des sozialen Zusammenhalts </a:t>
            </a:r>
            <a:r>
              <a:rPr lang="de-DE" sz="1100" dirty="0"/>
              <a:t>ergeben kann. </a:t>
            </a:r>
          </a:p>
          <a:p>
            <a:pPr marL="573750" lvl="1" indent="-285750">
              <a:buFont typeface="Arial" panose="020B0604020202020204" pitchFamily="34" charset="0"/>
              <a:buChar char="•"/>
            </a:pPr>
            <a:r>
              <a:rPr lang="de-DE" sz="1100" b="1" dirty="0" smtClean="0"/>
              <a:t>Ausweitung des ÖPNV-Angebots</a:t>
            </a:r>
            <a:r>
              <a:rPr lang="de-DE" sz="1100" dirty="0" smtClean="0"/>
              <a:t> </a:t>
            </a:r>
            <a:r>
              <a:rPr lang="de-DE" sz="1100" dirty="0"/>
              <a:t>ist ebenso zulässig im Hinblick auf die </a:t>
            </a:r>
            <a:r>
              <a:rPr lang="de-DE" sz="1100" b="1" dirty="0"/>
              <a:t>Ziele des europäischen Grünen Deals </a:t>
            </a:r>
            <a:r>
              <a:rPr lang="de-DE" sz="1100" dirty="0"/>
              <a:t>wie auch</a:t>
            </a:r>
          </a:p>
          <a:p>
            <a:pPr marL="573750" lvl="1" indent="-285750">
              <a:buFont typeface="Arial" panose="020B0604020202020204" pitchFamily="34" charset="0"/>
              <a:buChar char="•"/>
            </a:pPr>
            <a:r>
              <a:rPr lang="de-DE" sz="1100" b="1" dirty="0"/>
              <a:t>Verkehrsverlagerungen</a:t>
            </a:r>
            <a:r>
              <a:rPr lang="de-DE" sz="1100" dirty="0"/>
              <a:t> von </a:t>
            </a:r>
            <a:r>
              <a:rPr lang="de-DE" sz="1100" b="1" dirty="0"/>
              <a:t>Individualfahrzeugen </a:t>
            </a:r>
            <a:r>
              <a:rPr lang="de-DE" sz="1100" dirty="0"/>
              <a:t>auf umweltfreundlichere Verkehrsdienste.</a:t>
            </a:r>
          </a:p>
          <a:p>
            <a:pPr marL="285750" lvl="1" indent="-285750">
              <a:buFont typeface="Arial" panose="020B0604020202020204" pitchFamily="34" charset="0"/>
              <a:buChar char="•"/>
            </a:pPr>
            <a:r>
              <a:rPr lang="de-DE" dirty="0"/>
              <a:t>Wo muss die Bedarfsanalyse stattfinden?</a:t>
            </a:r>
          </a:p>
          <a:p>
            <a:pPr marL="573750" lvl="1" indent="-285750">
              <a:buFont typeface="Arial" panose="020B0604020202020204" pitchFamily="34" charset="0"/>
              <a:buChar char="•"/>
            </a:pPr>
            <a:r>
              <a:rPr lang="de-DE" sz="1100" dirty="0"/>
              <a:t>In den in Artikel 2a Absatz 1 der Verordnung genannten </a:t>
            </a:r>
            <a:r>
              <a:rPr lang="de-DE" sz="1100" b="1" dirty="0"/>
              <a:t>Strategiepapieren</a:t>
            </a:r>
            <a:r>
              <a:rPr lang="de-DE" sz="1100" dirty="0"/>
              <a:t> zur Politik für den öffentlichen Verkehr</a:t>
            </a:r>
          </a:p>
          <a:p>
            <a:pPr marL="285750" indent="-285750">
              <a:buFont typeface="Arial" panose="020B0604020202020204" pitchFamily="34" charset="0"/>
              <a:buChar char="•"/>
            </a:pPr>
            <a:r>
              <a:rPr lang="de-DE" dirty="0"/>
              <a:t>Wie</a:t>
            </a:r>
            <a:r>
              <a:rPr lang="de-DE" dirty="0" smtClean="0"/>
              <a:t>? </a:t>
            </a:r>
            <a:r>
              <a:rPr lang="de-DE" sz="1100" dirty="0" smtClean="0"/>
              <a:t>Es </a:t>
            </a:r>
            <a:r>
              <a:rPr lang="de-DE" sz="1100" dirty="0"/>
              <a:t>sind verschiedene Methoden zulässig, z. B. indem die </a:t>
            </a:r>
          </a:p>
          <a:p>
            <a:pPr marL="573750" lvl="1" indent="-285750">
              <a:buFont typeface="Arial" panose="020B0604020202020204" pitchFamily="34" charset="0"/>
              <a:buChar char="•"/>
            </a:pPr>
            <a:r>
              <a:rPr lang="de-DE" sz="1100" dirty="0"/>
              <a:t>Erwartungen der Nutzer an die Dienste auf Basis </a:t>
            </a:r>
            <a:r>
              <a:rPr lang="de-DE" sz="1100" b="1" dirty="0"/>
              <a:t>historischer Daten</a:t>
            </a:r>
            <a:r>
              <a:rPr lang="de-DE" sz="1100" dirty="0"/>
              <a:t>, </a:t>
            </a:r>
          </a:p>
          <a:p>
            <a:pPr marL="573750" lvl="1" indent="-285750">
              <a:buFont typeface="Arial" panose="020B0604020202020204" pitchFamily="34" charset="0"/>
              <a:buChar char="•"/>
            </a:pPr>
            <a:r>
              <a:rPr lang="de-DE" sz="1100" dirty="0"/>
              <a:t>durch </a:t>
            </a:r>
            <a:r>
              <a:rPr lang="de-DE" sz="1100" b="1" dirty="0"/>
              <a:t>repräsentative Umfragen </a:t>
            </a:r>
            <a:r>
              <a:rPr lang="de-DE" sz="1100" dirty="0"/>
              <a:t>oder</a:t>
            </a:r>
          </a:p>
          <a:p>
            <a:pPr marL="573750" lvl="1" indent="-285750">
              <a:buFont typeface="Arial" panose="020B0604020202020204" pitchFamily="34" charset="0"/>
              <a:buChar char="•"/>
            </a:pPr>
            <a:r>
              <a:rPr lang="de-DE" sz="1100" b="1" dirty="0"/>
              <a:t>öffentliche Konsultation </a:t>
            </a:r>
            <a:r>
              <a:rPr lang="de-DE" sz="1100" dirty="0"/>
              <a:t>festgestellt werden.</a:t>
            </a:r>
          </a:p>
          <a:p>
            <a:pPr marL="285750" indent="-285750">
              <a:buFont typeface="Arial" panose="020B0604020202020204" pitchFamily="34" charset="0"/>
              <a:buChar char="•"/>
            </a:pPr>
            <a:r>
              <a:rPr lang="de-DE" sz="1400" dirty="0"/>
              <a:t>Voraussetzung entspricht im Wesentlichen den Anforderungen an die Aufstellung eines </a:t>
            </a:r>
            <a:r>
              <a:rPr lang="de-DE" sz="1400" dirty="0" smtClean="0"/>
              <a:t>qualifizierten </a:t>
            </a:r>
            <a:r>
              <a:rPr lang="de-DE" sz="1400" dirty="0" smtClean="0"/>
              <a:t>Nahverkehrsplans gem. § 8 Abs. 3 PBefG</a:t>
            </a:r>
            <a:endParaRPr lang="de-DE" sz="1400" dirty="0"/>
          </a:p>
        </p:txBody>
      </p:sp>
      <p:sp>
        <p:nvSpPr>
          <p:cNvPr id="4" name="Textplatzhalter 3">
            <a:extLst>
              <a:ext uri="{FF2B5EF4-FFF2-40B4-BE49-F238E27FC236}">
                <a16:creationId xmlns:a16="http://schemas.microsoft.com/office/drawing/2014/main" id="{6C6EC923-8C69-C364-155A-7D8B7460BEDD}"/>
              </a:ext>
            </a:extLst>
          </p:cNvPr>
          <p:cNvSpPr>
            <a:spLocks noGrp="1"/>
          </p:cNvSpPr>
          <p:nvPr>
            <p:ph type="body" sz="quarter" idx="13"/>
          </p:nvPr>
        </p:nvSpPr>
        <p:spPr/>
        <p:txBody>
          <a:bodyPr/>
          <a:lstStyle/>
          <a:p>
            <a:r>
              <a:rPr lang="de-DE" dirty="0"/>
              <a:t>Marktversagen als neue Voraussetzung für ÖPNV-Interventionen</a:t>
            </a:r>
          </a:p>
        </p:txBody>
      </p:sp>
      <p:sp>
        <p:nvSpPr>
          <p:cNvPr id="5" name="Titel 4">
            <a:extLst>
              <a:ext uri="{FF2B5EF4-FFF2-40B4-BE49-F238E27FC236}">
                <a16:creationId xmlns:a16="http://schemas.microsoft.com/office/drawing/2014/main" id="{6F5E7578-8B81-3399-C50F-3B44C90FA088}"/>
              </a:ext>
            </a:extLst>
          </p:cNvPr>
          <p:cNvSpPr>
            <a:spLocks noGrp="1"/>
          </p:cNvSpPr>
          <p:nvPr>
            <p:ph type="title"/>
          </p:nvPr>
        </p:nvSpPr>
        <p:spPr/>
        <p:txBody>
          <a:bodyPr/>
          <a:lstStyle/>
          <a:p>
            <a:r>
              <a:rPr lang="de-DE" dirty="0"/>
              <a:t>Was erfordert die vorherige Bedarfsanalyse?</a:t>
            </a:r>
          </a:p>
        </p:txBody>
      </p:sp>
    </p:spTree>
    <p:extLst>
      <p:ext uri="{BB962C8B-B14F-4D97-AF65-F5344CB8AC3E}">
        <p14:creationId xmlns:p14="http://schemas.microsoft.com/office/powerpoint/2010/main" val="325487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062FB9A-BFE4-CDFE-79D4-BEC3DE9EBE21}"/>
              </a:ext>
            </a:extLst>
          </p:cNvPr>
          <p:cNvSpPr>
            <a:spLocks noGrp="1"/>
          </p:cNvSpPr>
          <p:nvPr>
            <p:ph type="ftr" sz="quarter" idx="11"/>
          </p:nvPr>
        </p:nvSpPr>
        <p:spPr/>
        <p:txBody>
          <a:bodyPr/>
          <a:lstStyle/>
          <a:p>
            <a:r>
              <a:rPr lang="de-DE" dirty="0"/>
              <a:t>CBH Rechtsanwälte</a:t>
            </a:r>
          </a:p>
        </p:txBody>
      </p:sp>
      <p:sp>
        <p:nvSpPr>
          <p:cNvPr id="3" name="Inhaltsplatzhalter 2">
            <a:extLst>
              <a:ext uri="{FF2B5EF4-FFF2-40B4-BE49-F238E27FC236}">
                <a16:creationId xmlns:a16="http://schemas.microsoft.com/office/drawing/2014/main" id="{834A8159-D555-7048-661D-9BE74036332B}"/>
              </a:ext>
            </a:extLst>
          </p:cNvPr>
          <p:cNvSpPr>
            <a:spLocks noGrp="1"/>
          </p:cNvSpPr>
          <p:nvPr>
            <p:ph idx="1"/>
          </p:nvPr>
        </p:nvSpPr>
        <p:spPr>
          <a:xfrm>
            <a:off x="1511300" y="2052638"/>
            <a:ext cx="9505950" cy="3995737"/>
          </a:xfrm>
        </p:spPr>
        <p:txBody>
          <a:bodyPr/>
          <a:lstStyle/>
          <a:p>
            <a:pPr marL="285750" indent="-285750">
              <a:buFont typeface="Arial" panose="020B0604020202020204" pitchFamily="34" charset="0"/>
              <a:buChar char="•"/>
            </a:pPr>
            <a:r>
              <a:rPr lang="de-DE" dirty="0"/>
              <a:t>Art der Bewertung des Marktangebots </a:t>
            </a:r>
          </a:p>
          <a:p>
            <a:pPr marL="573750" lvl="1" indent="-285750">
              <a:buFont typeface="Arial" panose="020B0604020202020204" pitchFamily="34" charset="0"/>
              <a:buChar char="•"/>
            </a:pPr>
            <a:r>
              <a:rPr lang="de-DE" sz="1200" dirty="0"/>
              <a:t>Betreiber sollten zu ihrem Interesse an der Bereitstellung der betreffenden Dienste im Rahmen des freien Marktzugangs </a:t>
            </a:r>
            <a:r>
              <a:rPr lang="de-DE" sz="1200" b="1" dirty="0"/>
              <a:t>konsultiert </a:t>
            </a:r>
            <a:r>
              <a:rPr lang="de-DE" sz="1200" dirty="0"/>
              <a:t>und die Ergebnisse der </a:t>
            </a:r>
            <a:r>
              <a:rPr lang="de-DE" sz="1200" b="1" dirty="0"/>
              <a:t>Konsultation beurteilt </a:t>
            </a:r>
            <a:r>
              <a:rPr lang="de-DE" sz="1200" dirty="0"/>
              <a:t>werden. </a:t>
            </a:r>
          </a:p>
          <a:p>
            <a:pPr marL="573750" lvl="1" indent="-285750">
              <a:buFont typeface="Arial" panose="020B0604020202020204" pitchFamily="34" charset="0"/>
              <a:buChar char="•"/>
            </a:pPr>
            <a:r>
              <a:rPr lang="de-DE" sz="1200" dirty="0"/>
              <a:t>Auch das entspricht Anhörung im Rahmen der </a:t>
            </a:r>
            <a:r>
              <a:rPr lang="de-DE" sz="1200" dirty="0" smtClean="0"/>
              <a:t>Nahverkehrsplanung, vgl. § 8 Abs. 3 PBefG.</a:t>
            </a:r>
            <a:endParaRPr lang="de-DE" sz="1200" dirty="0"/>
          </a:p>
          <a:p>
            <a:pPr marL="573750" lvl="1" indent="-285750">
              <a:buFont typeface="Arial" panose="020B0604020202020204" pitchFamily="34" charset="0"/>
              <a:buChar char="•"/>
            </a:pPr>
            <a:endParaRPr lang="de-DE" sz="1200" dirty="0"/>
          </a:p>
          <a:p>
            <a:pPr marL="285750" lvl="1" indent="-285750">
              <a:buFont typeface="Arial" panose="020B0604020202020204" pitchFamily="34" charset="0"/>
              <a:buChar char="•"/>
            </a:pPr>
            <a:r>
              <a:rPr lang="de-DE" dirty="0"/>
              <a:t>Inhalte der Analyse</a:t>
            </a:r>
          </a:p>
          <a:p>
            <a:pPr marL="573750" lvl="1" indent="-285750">
              <a:buFont typeface="Arial" panose="020B0604020202020204" pitchFamily="34" charset="0"/>
              <a:buChar char="•"/>
            </a:pPr>
            <a:r>
              <a:rPr lang="de-DE" sz="1200" dirty="0"/>
              <a:t>Marktteilnehmer können beispielsweise zu der </a:t>
            </a:r>
            <a:r>
              <a:rPr lang="de-DE" sz="1200" b="1" dirty="0"/>
              <a:t>Art, dem Umfang und der Häufigkeit der Dienste </a:t>
            </a:r>
            <a:r>
              <a:rPr lang="de-DE" sz="1200" dirty="0"/>
              <a:t>konsultiert werden, die sie in dem betreffenden geografischen Gebiet bereits erbringen oder zu erbringen beabsichtigen, oder </a:t>
            </a:r>
          </a:p>
          <a:p>
            <a:pPr marL="573750" lvl="1" indent="-285750">
              <a:buFont typeface="Arial" panose="020B0604020202020204" pitchFamily="34" charset="0"/>
              <a:buChar char="•"/>
            </a:pPr>
            <a:r>
              <a:rPr lang="de-DE" sz="1200" dirty="0"/>
              <a:t>zu der </a:t>
            </a:r>
            <a:r>
              <a:rPr lang="de-DE" sz="1200" b="1" dirty="0"/>
              <a:t>Höhe der Tarife</a:t>
            </a:r>
            <a:r>
              <a:rPr lang="de-DE" sz="1200" dirty="0"/>
              <a:t>, die sie anwenden oder anzuwenden gedenken.</a:t>
            </a:r>
          </a:p>
          <a:p>
            <a:pPr marL="573750" lvl="1" indent="-285750">
              <a:buFont typeface="Arial" panose="020B0604020202020204" pitchFamily="34" charset="0"/>
              <a:buChar char="•"/>
            </a:pPr>
            <a:endParaRPr lang="de-DE" sz="1200" dirty="0"/>
          </a:p>
          <a:p>
            <a:pPr marL="285750" indent="-285750">
              <a:buFont typeface="Arial" panose="020B0604020202020204" pitchFamily="34" charset="0"/>
              <a:buChar char="•"/>
            </a:pPr>
            <a:r>
              <a:rPr lang="de-DE" sz="1400" dirty="0"/>
              <a:t>Bewertung</a:t>
            </a:r>
          </a:p>
          <a:p>
            <a:pPr marL="573750" lvl="1" indent="-285750">
              <a:buFont typeface="Arial" panose="020B0604020202020204" pitchFamily="34" charset="0"/>
              <a:buChar char="•"/>
            </a:pPr>
            <a:r>
              <a:rPr lang="de-DE" sz="1200" dirty="0"/>
              <a:t>Sind kommerzielle Angebote vorhanden oder werden angekündigt, sind diese </a:t>
            </a:r>
            <a:r>
              <a:rPr lang="de-DE" sz="1200" b="1" dirty="0"/>
              <a:t>vorrangig zu berücksichtigen</a:t>
            </a:r>
          </a:p>
          <a:p>
            <a:pPr marL="573750" lvl="1" indent="-285750">
              <a:buFont typeface="Arial" panose="020B0604020202020204" pitchFamily="34" charset="0"/>
              <a:buChar char="•"/>
            </a:pPr>
            <a:r>
              <a:rPr lang="de-DE" sz="1200" dirty="0"/>
              <a:t>vergleichbarer Verkehrsdienste, die von anderen Verkehrsträgern erbracht werden, müssen nicht berücksichtigt werden</a:t>
            </a:r>
          </a:p>
        </p:txBody>
      </p:sp>
      <p:sp>
        <p:nvSpPr>
          <p:cNvPr id="4" name="Textplatzhalter 3">
            <a:extLst>
              <a:ext uri="{FF2B5EF4-FFF2-40B4-BE49-F238E27FC236}">
                <a16:creationId xmlns:a16="http://schemas.microsoft.com/office/drawing/2014/main" id="{164163E9-920F-9C3E-3D44-63C202833C3B}"/>
              </a:ext>
            </a:extLst>
          </p:cNvPr>
          <p:cNvSpPr>
            <a:spLocks noGrp="1"/>
          </p:cNvSpPr>
          <p:nvPr>
            <p:ph type="body" sz="quarter" idx="13"/>
          </p:nvPr>
        </p:nvSpPr>
        <p:spPr/>
        <p:txBody>
          <a:bodyPr/>
          <a:lstStyle/>
          <a:p>
            <a:r>
              <a:rPr lang="de-DE" dirty="0"/>
              <a:t>Marktversagen als neue Voraussetzung für ÖPNV-Interventionen</a:t>
            </a:r>
          </a:p>
          <a:p>
            <a:endParaRPr lang="de-DE" dirty="0"/>
          </a:p>
        </p:txBody>
      </p:sp>
      <p:sp>
        <p:nvSpPr>
          <p:cNvPr id="5" name="Titel 4">
            <a:extLst>
              <a:ext uri="{FF2B5EF4-FFF2-40B4-BE49-F238E27FC236}">
                <a16:creationId xmlns:a16="http://schemas.microsoft.com/office/drawing/2014/main" id="{8FFA1BE3-0226-0D79-4E0E-3312A7C62C3A}"/>
              </a:ext>
            </a:extLst>
          </p:cNvPr>
          <p:cNvSpPr>
            <a:spLocks noGrp="1"/>
          </p:cNvSpPr>
          <p:nvPr>
            <p:ph type="title"/>
          </p:nvPr>
        </p:nvSpPr>
        <p:spPr/>
        <p:txBody>
          <a:bodyPr/>
          <a:lstStyle/>
          <a:p>
            <a:r>
              <a:rPr lang="de-DE" dirty="0"/>
              <a:t>Welche Anforderungen sind an die Analyse des Marktangebots zu stellen?</a:t>
            </a:r>
          </a:p>
        </p:txBody>
      </p:sp>
    </p:spTree>
    <p:extLst>
      <p:ext uri="{BB962C8B-B14F-4D97-AF65-F5344CB8AC3E}">
        <p14:creationId xmlns:p14="http://schemas.microsoft.com/office/powerpoint/2010/main" val="162622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C9DDAA2-0781-EA31-56A6-0699FC978DA1}"/>
              </a:ext>
            </a:extLst>
          </p:cNvPr>
          <p:cNvSpPr>
            <a:spLocks noGrp="1"/>
          </p:cNvSpPr>
          <p:nvPr>
            <p:ph type="ftr" sz="quarter" idx="11"/>
          </p:nvPr>
        </p:nvSpPr>
        <p:spPr/>
        <p:txBody>
          <a:bodyPr/>
          <a:lstStyle/>
          <a:p>
            <a:r>
              <a:rPr lang="de-DE" dirty="0"/>
              <a:t>CBH Rechtsanwälte</a:t>
            </a:r>
          </a:p>
        </p:txBody>
      </p:sp>
      <p:sp>
        <p:nvSpPr>
          <p:cNvPr id="4" name="Textplatzhalter 3">
            <a:extLst>
              <a:ext uri="{FF2B5EF4-FFF2-40B4-BE49-F238E27FC236}">
                <a16:creationId xmlns:a16="http://schemas.microsoft.com/office/drawing/2014/main" id="{C3CC55DB-2A81-0C06-EE87-3F7C4A90F06B}"/>
              </a:ext>
            </a:extLst>
          </p:cNvPr>
          <p:cNvSpPr>
            <a:spLocks noGrp="1"/>
          </p:cNvSpPr>
          <p:nvPr>
            <p:ph type="body" sz="quarter" idx="13"/>
          </p:nvPr>
        </p:nvSpPr>
        <p:spPr/>
        <p:txBody>
          <a:bodyPr/>
          <a:lstStyle/>
          <a:p>
            <a:r>
              <a:rPr lang="de-DE" dirty="0"/>
              <a:t>Marktversagen als neue Voraussetzung für ÖPNV-Interventionen</a:t>
            </a:r>
          </a:p>
          <a:p>
            <a:endParaRPr lang="de-DE" dirty="0"/>
          </a:p>
        </p:txBody>
      </p:sp>
      <p:sp>
        <p:nvSpPr>
          <p:cNvPr id="5" name="Titel 4">
            <a:extLst>
              <a:ext uri="{FF2B5EF4-FFF2-40B4-BE49-F238E27FC236}">
                <a16:creationId xmlns:a16="http://schemas.microsoft.com/office/drawing/2014/main" id="{09E068EA-3BA2-DE08-7828-D0E49F60EBB5}"/>
              </a:ext>
            </a:extLst>
          </p:cNvPr>
          <p:cNvSpPr>
            <a:spLocks noGrp="1"/>
          </p:cNvSpPr>
          <p:nvPr>
            <p:ph type="title"/>
          </p:nvPr>
        </p:nvSpPr>
        <p:spPr/>
        <p:txBody>
          <a:bodyPr/>
          <a:lstStyle/>
          <a:p>
            <a:r>
              <a:rPr lang="de-DE" dirty="0"/>
              <a:t>Was gilt für die Interventionsanalyse</a:t>
            </a:r>
          </a:p>
        </p:txBody>
      </p:sp>
      <p:sp>
        <p:nvSpPr>
          <p:cNvPr id="8" name="Inhaltsplatzhalter 2">
            <a:extLst>
              <a:ext uri="{FF2B5EF4-FFF2-40B4-BE49-F238E27FC236}">
                <a16:creationId xmlns:a16="http://schemas.microsoft.com/office/drawing/2014/main" id="{85242E51-4B54-F132-E295-AE260515C0A5}"/>
              </a:ext>
            </a:extLst>
          </p:cNvPr>
          <p:cNvSpPr>
            <a:spLocks noGrp="1"/>
          </p:cNvSpPr>
          <p:nvPr>
            <p:ph idx="1"/>
          </p:nvPr>
        </p:nvSpPr>
        <p:spPr>
          <a:xfrm>
            <a:off x="1511300" y="1886990"/>
            <a:ext cx="9505950" cy="4172988"/>
          </a:xfrm>
        </p:spPr>
        <p:txBody>
          <a:bodyPr/>
          <a:lstStyle/>
          <a:p>
            <a:pPr marL="285750" indent="-285750">
              <a:buFont typeface="Arial" panose="020B0604020202020204" pitchFamily="34" charset="0"/>
              <a:buChar char="•"/>
            </a:pPr>
            <a:r>
              <a:rPr lang="de-DE" sz="1400" dirty="0"/>
              <a:t>Es sollen nur solche gemeinwirtschaftlichen Verpflichtungen festgelegt werden, die die Grundfreiheiten am wenigsten einschränken und das ordnungsgemäße Funktionieren des Binnenmarkts am wenigsten beeinträchtigen</a:t>
            </a:r>
          </a:p>
          <a:p>
            <a:pPr marL="493975" lvl="6" indent="-171450" defTabSz="1071563">
              <a:buFont typeface="Arial" panose="020B0604020202020204" pitchFamily="34" charset="0"/>
              <a:buChar char="•"/>
            </a:pPr>
            <a:r>
              <a:rPr lang="de-DE" sz="1200" b="1" dirty="0">
                <a:solidFill>
                  <a:srgbClr val="202A44"/>
                </a:solidFill>
              </a:rPr>
              <a:t>Vorrang der aV</a:t>
            </a:r>
          </a:p>
          <a:p>
            <a:pPr marL="781975" lvl="7" indent="-171450" defTabSz="1071563">
              <a:buFont typeface="Arial" panose="020B0604020202020204" pitchFamily="34" charset="0"/>
              <a:buChar char="•"/>
            </a:pPr>
            <a:r>
              <a:rPr lang="de-DE" sz="1200" dirty="0">
                <a:solidFill>
                  <a:srgbClr val="202A44"/>
                </a:solidFill>
              </a:rPr>
              <a:t>Bei reinen Tarifmaßnahmen seien allgemeine Vorschriften das mildeste Mittel (und gehen damit einer Vergabe öffentlicher Dienstleistungsaufträge vor) </a:t>
            </a:r>
          </a:p>
          <a:p>
            <a:pPr marL="493975" lvl="6" indent="-171450" defTabSz="1071563">
              <a:buFont typeface="Arial" panose="020B0604020202020204" pitchFamily="34" charset="0"/>
              <a:buChar char="•"/>
            </a:pPr>
            <a:r>
              <a:rPr lang="de-DE" sz="1200" b="1" dirty="0">
                <a:solidFill>
                  <a:srgbClr val="202A44"/>
                </a:solidFill>
              </a:rPr>
              <a:t>Linienbündelung</a:t>
            </a:r>
            <a:r>
              <a:rPr lang="de-DE" sz="1200" dirty="0">
                <a:solidFill>
                  <a:srgbClr val="202A44"/>
                </a:solidFill>
              </a:rPr>
              <a:t> aus defizitären und nicht defizitären Verkehren nur in begründeten Fällen zulässig:</a:t>
            </a:r>
          </a:p>
          <a:p>
            <a:pPr marL="783563" lvl="7" indent="-173038" defTabSz="1071563">
              <a:buFont typeface="Arial" panose="020B0604020202020204" pitchFamily="34" charset="0"/>
              <a:buChar char="•"/>
            </a:pPr>
            <a:r>
              <a:rPr lang="de-DE" sz="1200" dirty="0">
                <a:solidFill>
                  <a:srgbClr val="202A44"/>
                </a:solidFill>
              </a:rPr>
              <a:t>die Entscheidung, kostendeckende Dienste in den Anwendungsbereich der gemeinwirtschaftlichen Verpflichtungen aufzunehmen, solle dem Ziel Rechnung tragen, ein kohärentes Verkehrssystem, insbesondere auf geografischer Ebene, zu gewährleisten und die Vorteile positiver Netzwerkeffekte zu nutzen, </a:t>
            </a:r>
          </a:p>
          <a:p>
            <a:pPr marL="783563" lvl="7" indent="-173038" defTabSz="1071563">
              <a:buFont typeface="Arial" panose="020B0604020202020204" pitchFamily="34" charset="0"/>
              <a:buChar char="•"/>
            </a:pPr>
            <a:r>
              <a:rPr lang="de-DE" sz="1200" dirty="0">
                <a:solidFill>
                  <a:srgbClr val="202A44"/>
                </a:solidFill>
              </a:rPr>
              <a:t>nur die Höhe der Ausgleichsleistungen zu begrenzen, reicht für eine Bündelung als Argument nicht </a:t>
            </a:r>
          </a:p>
        </p:txBody>
      </p:sp>
      <p:sp>
        <p:nvSpPr>
          <p:cNvPr id="3" name="Textfeld 2">
            <a:extLst>
              <a:ext uri="{FF2B5EF4-FFF2-40B4-BE49-F238E27FC236}">
                <a16:creationId xmlns:a16="http://schemas.microsoft.com/office/drawing/2014/main" id="{42181B59-286F-F9CC-6AA9-5D6BAE5C9EB6}"/>
              </a:ext>
            </a:extLst>
          </p:cNvPr>
          <p:cNvSpPr txBox="1"/>
          <p:nvPr/>
        </p:nvSpPr>
        <p:spPr>
          <a:xfrm>
            <a:off x="-3606800" y="-3200400"/>
            <a:ext cx="612668" cy="369332"/>
          </a:xfrm>
          <a:prstGeom prst="rect">
            <a:avLst/>
          </a:prstGeom>
          <a:noFill/>
        </p:spPr>
        <p:txBody>
          <a:bodyPr wrap="none" rtlCol="0">
            <a:spAutoFit/>
          </a:bodyPr>
          <a:lstStyle/>
          <a:p>
            <a:r>
              <a:rPr lang="de-DE" dirty="0"/>
              <a:t>sein</a:t>
            </a:r>
          </a:p>
        </p:txBody>
      </p:sp>
    </p:spTree>
    <p:extLst>
      <p:ext uri="{BB962C8B-B14F-4D97-AF65-F5344CB8AC3E}">
        <p14:creationId xmlns:p14="http://schemas.microsoft.com/office/powerpoint/2010/main" val="4292398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11300" y="1808018"/>
            <a:ext cx="9505950" cy="4024457"/>
          </a:xfrm>
        </p:spPr>
        <p:txBody>
          <a:bodyPr/>
          <a:lstStyle/>
          <a:p>
            <a:pPr marL="285750" lvl="0" indent="-285750">
              <a:buFont typeface="Arial" panose="020B0604020202020204" pitchFamily="34" charset="0"/>
              <a:buChar char="•"/>
            </a:pPr>
            <a:r>
              <a:rPr lang="de-DE" dirty="0">
                <a:solidFill>
                  <a:srgbClr val="202A44"/>
                </a:solidFill>
              </a:rPr>
              <a:t>Leitlinie verlangt Änderungen in der Praxis, wie (fast) wie bei einer Verordnungsänderung</a:t>
            </a:r>
          </a:p>
          <a:p>
            <a:pPr marL="573750" lvl="1" indent="-285750">
              <a:buFont typeface="Arial" panose="020B0604020202020204" pitchFamily="34" charset="0"/>
              <a:buChar char="•"/>
            </a:pPr>
            <a:r>
              <a:rPr lang="de-DE" sz="1400" dirty="0">
                <a:solidFill>
                  <a:srgbClr val="202A44"/>
                </a:solidFill>
              </a:rPr>
              <a:t>Nachweis Marktversagen erfordert intensiverer Vorbereitung und Begründung von Vergabeverfahren (öDA) aber auch von allgemeinen Vorschriften </a:t>
            </a:r>
          </a:p>
          <a:p>
            <a:pPr marL="861750" lvl="2" indent="-285750">
              <a:lnSpc>
                <a:spcPct val="100000"/>
              </a:lnSpc>
              <a:buFont typeface="Arial" panose="020B0604020202020204" pitchFamily="34" charset="0"/>
              <a:buChar char="•"/>
            </a:pPr>
            <a:r>
              <a:rPr lang="de-DE" sz="1200" b="1" dirty="0"/>
              <a:t>Vorabbekanntmachung reicht als Instrument nicht aus</a:t>
            </a:r>
            <a:r>
              <a:rPr lang="de-DE" sz="1200" dirty="0"/>
              <a:t>, weil die Analyse bei der Vorabbekanntamchung schon vorliegen muss , bevor die Interventionsentscheidung getroffen ist,  insbesondere deren Verhältnismäßigkeit und Fragen der Bündelung</a:t>
            </a:r>
          </a:p>
          <a:p>
            <a:pPr marL="861750" lvl="2" indent="-285750">
              <a:lnSpc>
                <a:spcPct val="100000"/>
              </a:lnSpc>
              <a:buFont typeface="Arial" panose="020B0604020202020204" pitchFamily="34" charset="0"/>
              <a:buChar char="•"/>
            </a:pPr>
            <a:r>
              <a:rPr lang="de-DE" sz="1200" dirty="0"/>
              <a:t>Zentrales, aber nicht einziges Instrument ist daher der Nahverkehrsplan </a:t>
            </a:r>
            <a:r>
              <a:rPr lang="de-DE" sz="1200" dirty="0" smtClean="0"/>
              <a:t>(als nationales Strategiepapier </a:t>
            </a:r>
            <a:r>
              <a:rPr lang="de-DE" sz="1200" dirty="0" err="1" smtClean="0"/>
              <a:t>i.S.d</a:t>
            </a:r>
            <a:r>
              <a:rPr lang="de-DE" sz="1200" dirty="0" smtClean="0"/>
              <a:t>. VO 1370)</a:t>
            </a:r>
            <a:endParaRPr lang="de-DE" sz="1200" dirty="0"/>
          </a:p>
          <a:p>
            <a:pPr marL="861750" lvl="2" indent="-285750">
              <a:lnSpc>
                <a:spcPct val="100000"/>
              </a:lnSpc>
              <a:buFont typeface="Arial" panose="020B0604020202020204" pitchFamily="34" charset="0"/>
              <a:buChar char="•"/>
            </a:pPr>
            <a:r>
              <a:rPr lang="de-DE" sz="1200" dirty="0"/>
              <a:t>Dieser </a:t>
            </a:r>
            <a:r>
              <a:rPr lang="de-DE" sz="1200" dirty="0" smtClean="0"/>
              <a:t>muss vor </a:t>
            </a:r>
            <a:r>
              <a:rPr lang="de-DE" sz="1200" dirty="0"/>
              <a:t>jeder Intervention zumindest aktualisiert </a:t>
            </a:r>
            <a:r>
              <a:rPr lang="de-DE" sz="1200" dirty="0" smtClean="0"/>
              <a:t>werden!</a:t>
            </a:r>
            <a:endParaRPr lang="de-DE" sz="1200" dirty="0"/>
          </a:p>
          <a:p>
            <a:pPr marL="861750" lvl="2" indent="-285750">
              <a:buFont typeface="Arial" panose="020B0604020202020204" pitchFamily="34" charset="0"/>
              <a:buChar char="•"/>
            </a:pPr>
            <a:endParaRPr lang="de-DE" sz="400" dirty="0">
              <a:solidFill>
                <a:srgbClr val="202A44"/>
              </a:solidFill>
            </a:endParaRPr>
          </a:p>
          <a:p>
            <a:pPr marL="573750" lvl="1" indent="-285750">
              <a:buFont typeface="Arial" panose="020B0604020202020204" pitchFamily="34" charset="0"/>
              <a:buChar char="•"/>
            </a:pPr>
            <a:r>
              <a:rPr lang="de-DE" sz="1400" dirty="0">
                <a:solidFill>
                  <a:srgbClr val="202A44"/>
                </a:solidFill>
              </a:rPr>
              <a:t>PBefG-Genehmigungsprozess in § 13 IIa PBefG – wonach Vorabbekanntmachung Grenzen für eigenwirtschaftliche Verkehre setzt - ist nicht mehr </a:t>
            </a:r>
            <a:r>
              <a:rPr lang="de-DE" sz="1400" dirty="0" smtClean="0">
                <a:solidFill>
                  <a:srgbClr val="202A44"/>
                </a:solidFill>
              </a:rPr>
              <a:t>stimmig in Ansehung der neuen Leitlinien.</a:t>
            </a:r>
            <a:endParaRPr lang="de-DE" sz="1400" dirty="0">
              <a:solidFill>
                <a:srgbClr val="202A44"/>
              </a:solidFill>
            </a:endParaRPr>
          </a:p>
          <a:p>
            <a:pPr marL="573750" lvl="1" indent="-285750">
              <a:buFont typeface="Arial" panose="020B0604020202020204" pitchFamily="34" charset="0"/>
              <a:buChar char="•"/>
            </a:pPr>
            <a:r>
              <a:rPr lang="de-DE" sz="1400" dirty="0">
                <a:solidFill>
                  <a:srgbClr val="202A44"/>
                </a:solidFill>
              </a:rPr>
              <a:t>Erleichterung </a:t>
            </a:r>
            <a:r>
              <a:rPr lang="de-DE" sz="1400" dirty="0" smtClean="0">
                <a:solidFill>
                  <a:srgbClr val="202A44"/>
                </a:solidFill>
              </a:rPr>
              <a:t>würde </a:t>
            </a:r>
            <a:r>
              <a:rPr lang="de-DE" sz="1400" dirty="0">
                <a:solidFill>
                  <a:srgbClr val="202A44"/>
                </a:solidFill>
              </a:rPr>
              <a:t>Bekenntnis im PBefG zum regulierten Wettbewerb bedeutet – also Abkehr von der Fiktion der Eigenwirtschaftlichkeit in § 8 IV PBefG und Bekenntnis </a:t>
            </a:r>
            <a:r>
              <a:rPr lang="de-DE" sz="1400" dirty="0" smtClean="0">
                <a:solidFill>
                  <a:srgbClr val="202A44"/>
                </a:solidFill>
              </a:rPr>
              <a:t>zum </a:t>
            </a:r>
            <a:r>
              <a:rPr lang="de-DE" sz="1400" smtClean="0">
                <a:solidFill>
                  <a:srgbClr val="202A44"/>
                </a:solidFill>
              </a:rPr>
              <a:t>regulierten Wettbewerb. </a:t>
            </a:r>
            <a:endParaRPr lang="de-DE" sz="1400" dirty="0">
              <a:solidFill>
                <a:srgbClr val="202A44"/>
              </a:solidFill>
            </a:endParaRPr>
          </a:p>
          <a:p>
            <a:pPr marL="285750" indent="-285750">
              <a:buFont typeface="Arial" panose="020B0604020202020204" pitchFamily="34" charset="0"/>
              <a:buChar char="•"/>
            </a:pPr>
            <a:endParaRPr lang="de-DE" dirty="0"/>
          </a:p>
        </p:txBody>
      </p:sp>
      <p:sp>
        <p:nvSpPr>
          <p:cNvPr id="4" name="Textplatzhalter 3"/>
          <p:cNvSpPr>
            <a:spLocks noGrp="1"/>
          </p:cNvSpPr>
          <p:nvPr>
            <p:ph type="body" sz="quarter" idx="13"/>
          </p:nvPr>
        </p:nvSpPr>
        <p:spPr/>
        <p:txBody>
          <a:bodyPr/>
          <a:lstStyle/>
          <a:p>
            <a:r>
              <a:rPr lang="de-DE" dirty="0"/>
              <a:t>Marktversagen als neue Voraussetzung für ÖPNV-Interventionen</a:t>
            </a:r>
          </a:p>
          <a:p>
            <a:endParaRPr lang="de-DE" dirty="0"/>
          </a:p>
        </p:txBody>
      </p:sp>
      <p:sp>
        <p:nvSpPr>
          <p:cNvPr id="5" name="Titel 4"/>
          <p:cNvSpPr>
            <a:spLocks noGrp="1"/>
          </p:cNvSpPr>
          <p:nvPr>
            <p:ph type="title"/>
          </p:nvPr>
        </p:nvSpPr>
        <p:spPr/>
        <p:txBody>
          <a:bodyPr/>
          <a:lstStyle/>
          <a:p>
            <a:r>
              <a:rPr lang="de-DE" dirty="0"/>
              <a:t>Fazit</a:t>
            </a:r>
          </a:p>
        </p:txBody>
      </p:sp>
      <p:sp>
        <p:nvSpPr>
          <p:cNvPr id="2" name="Fußzeilenplatzhalter 1">
            <a:extLst>
              <a:ext uri="{FF2B5EF4-FFF2-40B4-BE49-F238E27FC236}">
                <a16:creationId xmlns:a16="http://schemas.microsoft.com/office/drawing/2014/main" id="{AE95B5ED-64C9-4159-E801-9D77C413AE91}"/>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358768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4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0B7950C-65C0-0045-ADAD-DC105D23F4EE}"/>
              </a:ext>
            </a:extLst>
          </p:cNvPr>
          <p:cNvSpPr>
            <a:spLocks noGrp="1"/>
          </p:cNvSpPr>
          <p:nvPr>
            <p:ph type="sldNum" sz="quarter" idx="12"/>
          </p:nvPr>
        </p:nvSpPr>
        <p:spPr/>
        <p:txBody>
          <a:bodyPr/>
          <a:lstStyle/>
          <a:p>
            <a:fld id="{17DF0C35-F90E-4F35-9297-FFBD5F522684}" type="slidenum">
              <a:rPr lang="de-DE" smtClean="0"/>
              <a:t>2</a:t>
            </a:fld>
            <a:endParaRPr lang="de-DE" dirty="0"/>
          </a:p>
        </p:txBody>
      </p:sp>
      <p:sp>
        <p:nvSpPr>
          <p:cNvPr id="4" name="Inhaltsplatzhalter 3">
            <a:extLst>
              <a:ext uri="{FF2B5EF4-FFF2-40B4-BE49-F238E27FC236}">
                <a16:creationId xmlns:a16="http://schemas.microsoft.com/office/drawing/2014/main" id="{B45D9C5B-39A0-FF4F-AD79-5D47EC896FA5}"/>
              </a:ext>
            </a:extLst>
          </p:cNvPr>
          <p:cNvSpPr>
            <a:spLocks noGrp="1"/>
          </p:cNvSpPr>
          <p:nvPr>
            <p:ph idx="1"/>
          </p:nvPr>
        </p:nvSpPr>
        <p:spPr>
          <a:xfrm>
            <a:off x="1511300" y="2997666"/>
            <a:ext cx="4591958" cy="2479110"/>
          </a:xfrm>
        </p:spPr>
        <p:txBody>
          <a:bodyPr/>
          <a:lstStyle/>
          <a:p>
            <a:pPr marL="0" lvl="2" indent="0">
              <a:buNone/>
            </a:pPr>
            <a:r>
              <a:rPr lang="de-DE" b="1" dirty="0"/>
              <a:t>Vita</a:t>
            </a:r>
          </a:p>
          <a:p>
            <a:pPr marL="171450" lvl="1" indent="-171450">
              <a:buFont typeface="Arial" panose="020B0604020202020204" pitchFamily="34" charset="0"/>
              <a:buChar char="•"/>
            </a:pPr>
            <a:r>
              <a:rPr lang="de-DE" dirty="0"/>
              <a:t>Dr. Jan Deuster ist Rechtsanwalt und Partner der Kanzlei CBH Rechtsanwälte am Standort Köln.</a:t>
            </a:r>
          </a:p>
          <a:p>
            <a:pPr marL="171450" lvl="1" indent="-171450">
              <a:buFont typeface="Arial" panose="020B0604020202020204" pitchFamily="34" charset="0"/>
              <a:buChar char="•"/>
            </a:pPr>
            <a:r>
              <a:rPr lang="de-DE" dirty="0"/>
              <a:t>Spezialgebiet:  Europäisches Beihilfen- und Vergaberecht. Er berät schwerpunktmäßig zur Finanzierung, Organisation und zum Marktzugang von kommunalen Daseinsvorsorge- und Infrastrukturleistungen. </a:t>
            </a:r>
          </a:p>
          <a:p>
            <a:pPr marL="171450" lvl="1" indent="-171450">
              <a:buFont typeface="Arial" panose="020B0604020202020204" pitchFamily="34" charset="0"/>
              <a:buChar char="•"/>
            </a:pPr>
            <a:r>
              <a:rPr lang="de-DE" dirty="0"/>
              <a:t>„Mobilität“ ist seit vielen Jahren sein Beratungsschwerpunkt, sei es im ÖPNV, zu Ladeinfrastrukturen oder zu neue Mobilitätsformen, wie das Car- und Bikesharing.</a:t>
            </a:r>
          </a:p>
          <a:p>
            <a:pPr marL="171450" lvl="1" indent="-171450">
              <a:buFont typeface="Arial" panose="020B0604020202020204" pitchFamily="34" charset="0"/>
              <a:buChar char="•"/>
            </a:pPr>
            <a:r>
              <a:rPr lang="de-DE" dirty="0"/>
              <a:t>Fragen zur europarechtskonformen Finanzierung der Bereiche Kultur, Soziales sowie der Wirtschafts- und Tourismusförderung runden sein Beratungsportfolio ab.</a:t>
            </a:r>
          </a:p>
          <a:p>
            <a:pPr marL="0" lvl="2" indent="0">
              <a:buNone/>
            </a:pPr>
            <a:endParaRPr lang="de-DE" dirty="0"/>
          </a:p>
        </p:txBody>
      </p:sp>
      <p:sp>
        <p:nvSpPr>
          <p:cNvPr id="5" name="Inhaltsplatzhalter 4">
            <a:extLst>
              <a:ext uri="{FF2B5EF4-FFF2-40B4-BE49-F238E27FC236}">
                <a16:creationId xmlns:a16="http://schemas.microsoft.com/office/drawing/2014/main" id="{507AA15B-E118-5E4A-A301-5481579D71C8}"/>
              </a:ext>
            </a:extLst>
          </p:cNvPr>
          <p:cNvSpPr>
            <a:spLocks noGrp="1"/>
          </p:cNvSpPr>
          <p:nvPr>
            <p:ph idx="13"/>
          </p:nvPr>
        </p:nvSpPr>
        <p:spPr>
          <a:xfrm>
            <a:off x="6517249" y="1993619"/>
            <a:ext cx="4500000" cy="3635112"/>
          </a:xfrm>
        </p:spPr>
        <p:txBody>
          <a:bodyPr/>
          <a:lstStyle/>
          <a:p>
            <a:r>
              <a:rPr lang="de-DE" dirty="0"/>
              <a:t>Veröffentlichungen</a:t>
            </a:r>
          </a:p>
          <a:p>
            <a:pPr marL="181446" lvl="1" indent="-181446">
              <a:buFont typeface="Arial" panose="020B0604020202020204" pitchFamily="34" charset="0"/>
              <a:buChar char="•"/>
            </a:pPr>
            <a:r>
              <a:rPr lang="de-DE" dirty="0"/>
              <a:t>Herausgeber </a:t>
            </a:r>
            <a:r>
              <a:rPr lang="de-DE" dirty="0">
                <a:hlinkClick r:id="rId3"/>
              </a:rPr>
              <a:t>www.beihilfenblog.com</a:t>
            </a:r>
            <a:endParaRPr lang="de-DE" dirty="0"/>
          </a:p>
          <a:p>
            <a:pPr marL="181446" lvl="1" indent="-181446">
              <a:buFont typeface="Arial" panose="020B0604020202020204" pitchFamily="34" charset="0"/>
              <a:buChar char="•"/>
            </a:pPr>
            <a:r>
              <a:rPr lang="de-DE" dirty="0"/>
              <a:t>Mitherausgeber Handbuch der kommunalen Verkehrsplanung (HKV).</a:t>
            </a:r>
          </a:p>
          <a:p>
            <a:pPr marL="181446" lvl="1" indent="-181446">
              <a:buFont typeface="Arial" panose="020B0604020202020204" pitchFamily="34" charset="0"/>
              <a:buChar char="•"/>
            </a:pPr>
            <a:r>
              <a:rPr lang="de-DE" dirty="0"/>
              <a:t>Autor zu Ladesäulen und Carsharing im „Berliner Kommentar zum Recht der E-Mobilität“ (Erscheint Mitte 2024)</a:t>
            </a:r>
          </a:p>
          <a:p>
            <a:pPr marL="181446" lvl="1" indent="-181446">
              <a:buFont typeface="Arial" panose="020B0604020202020204" pitchFamily="34" charset="0"/>
              <a:buChar char="•"/>
            </a:pPr>
            <a:r>
              <a:rPr lang="de-DE" dirty="0"/>
              <a:t>Weitere Veröffentlichungen und aktuellen Seminarhinweise können Sie unter </a:t>
            </a:r>
            <a:r>
              <a:rPr lang="de-DE" dirty="0">
                <a:hlinkClick r:id="rId3"/>
              </a:rPr>
              <a:t>www.beihilfenblog.com</a:t>
            </a:r>
            <a:r>
              <a:rPr lang="de-DE" dirty="0"/>
              <a:t> abrufen.</a:t>
            </a:r>
          </a:p>
          <a:p>
            <a:r>
              <a:rPr lang="de-DE" dirty="0"/>
              <a:t>Auszeichnungen</a:t>
            </a:r>
          </a:p>
          <a:p>
            <a:pPr marL="171450" lvl="1" indent="-171450">
              <a:buFont typeface="Arial" panose="020B0604020202020204" pitchFamily="34" charset="0"/>
              <a:buChar char="•"/>
            </a:pPr>
            <a:r>
              <a:rPr lang="de-DE" dirty="0"/>
              <a:t>JUVE Award 2019 „Kanzlei für Vergaberecht“</a:t>
            </a:r>
          </a:p>
          <a:p>
            <a:pPr marL="171450" lvl="1" indent="-171450">
              <a:buFont typeface="Arial" panose="020B0604020202020204" pitchFamily="34" charset="0"/>
              <a:buChar char="•"/>
            </a:pPr>
            <a:r>
              <a:rPr lang="de-DE" dirty="0"/>
              <a:t>WiWo: Empfohlene Rechtsanwälte für Vergaberecht</a:t>
            </a:r>
          </a:p>
          <a:p>
            <a:r>
              <a:rPr lang="de-DE" dirty="0"/>
              <a:t>Ausgewählte Mandate / Referenzen</a:t>
            </a:r>
          </a:p>
          <a:p>
            <a:pPr marL="171450" lvl="1" indent="-171450">
              <a:buFont typeface="Arial" panose="020B0604020202020204" pitchFamily="34" charset="0"/>
              <a:buChar char="•"/>
            </a:pPr>
            <a:r>
              <a:rPr lang="de-DE" dirty="0"/>
              <a:t>Begleitung von zahlreichen Verfahren zur Erteilung von ÖPNV-Aufträge &amp; Inhouse-Vergaben durch Aufgabenträger bundesweit</a:t>
            </a:r>
          </a:p>
          <a:p>
            <a:pPr marL="171450" lvl="1" indent="-171450">
              <a:buFont typeface="Arial" panose="020B0604020202020204" pitchFamily="34" charset="0"/>
              <a:buChar char="•"/>
            </a:pPr>
            <a:r>
              <a:rPr lang="de-DE" dirty="0"/>
              <a:t>Erteilung von Konzessionen für E-Ladesäulen in mehreren großen Kommunen in NRW, in Niedersachsen und Hessen</a:t>
            </a:r>
          </a:p>
          <a:p>
            <a:pPr marL="171450" lvl="1" indent="-171450">
              <a:buFont typeface="Arial" panose="020B0604020202020204" pitchFamily="34" charset="0"/>
              <a:buChar char="•"/>
            </a:pPr>
            <a:r>
              <a:rPr lang="de-DE" dirty="0"/>
              <a:t>Ausschreibung von Carsharing-Dienstleistungen</a:t>
            </a:r>
          </a:p>
        </p:txBody>
      </p:sp>
      <p:sp>
        <p:nvSpPr>
          <p:cNvPr id="7" name="Textplatzhalter 6">
            <a:extLst>
              <a:ext uri="{FF2B5EF4-FFF2-40B4-BE49-F238E27FC236}">
                <a16:creationId xmlns:a16="http://schemas.microsoft.com/office/drawing/2014/main" id="{3EC3EF47-9B09-AD44-B339-C2B044AF71DD}"/>
              </a:ext>
            </a:extLst>
          </p:cNvPr>
          <p:cNvSpPr>
            <a:spLocks noGrp="1"/>
          </p:cNvSpPr>
          <p:nvPr>
            <p:ph type="body" sz="quarter" idx="16"/>
          </p:nvPr>
        </p:nvSpPr>
        <p:spPr/>
        <p:txBody>
          <a:bodyPr/>
          <a:lstStyle/>
          <a:p>
            <a:r>
              <a:rPr lang="de-DE" dirty="0"/>
              <a:t>Dr. Jan Deuster</a:t>
            </a:r>
          </a:p>
          <a:p>
            <a:pPr lvl="1"/>
            <a:r>
              <a:rPr lang="de-DE" dirty="0"/>
              <a:t>Rechtsanwalt | Partner</a:t>
            </a:r>
          </a:p>
        </p:txBody>
      </p:sp>
      <p:sp>
        <p:nvSpPr>
          <p:cNvPr id="8" name="Textplatzhalter 7">
            <a:extLst>
              <a:ext uri="{FF2B5EF4-FFF2-40B4-BE49-F238E27FC236}">
                <a16:creationId xmlns:a16="http://schemas.microsoft.com/office/drawing/2014/main" id="{F53DF88D-A714-9A42-8CC3-E31087D61E83}"/>
              </a:ext>
            </a:extLst>
          </p:cNvPr>
          <p:cNvSpPr>
            <a:spLocks noGrp="1"/>
          </p:cNvSpPr>
          <p:nvPr>
            <p:ph type="body" sz="quarter" idx="18"/>
          </p:nvPr>
        </p:nvSpPr>
        <p:spPr/>
        <p:txBody>
          <a:bodyPr/>
          <a:lstStyle/>
          <a:p>
            <a:r>
              <a:rPr lang="de-DE" dirty="0"/>
              <a:t>Schwerpunkt: Verwaltung &amp; Wirtschaft</a:t>
            </a:r>
          </a:p>
        </p:txBody>
      </p:sp>
      <p:sp>
        <p:nvSpPr>
          <p:cNvPr id="9" name="Textplatzhalter 8">
            <a:extLst>
              <a:ext uri="{FF2B5EF4-FFF2-40B4-BE49-F238E27FC236}">
                <a16:creationId xmlns:a16="http://schemas.microsoft.com/office/drawing/2014/main" id="{9EEF5CDF-D4D9-AD45-9690-14A2604EB691}"/>
              </a:ext>
            </a:extLst>
          </p:cNvPr>
          <p:cNvSpPr>
            <a:spLocks noGrp="1"/>
          </p:cNvSpPr>
          <p:nvPr>
            <p:ph type="body" sz="quarter" idx="19"/>
          </p:nvPr>
        </p:nvSpPr>
        <p:spPr/>
        <p:txBody>
          <a:bodyPr/>
          <a:lstStyle/>
          <a:p>
            <a:r>
              <a:rPr lang="de-DE" dirty="0"/>
              <a:t>T	+49 221 95 190-89</a:t>
            </a:r>
            <a:br>
              <a:rPr lang="de-DE" dirty="0"/>
            </a:br>
            <a:r>
              <a:rPr lang="de-DE" dirty="0"/>
              <a:t>M	+49 175 57 33 251</a:t>
            </a:r>
            <a:br>
              <a:rPr lang="de-DE" dirty="0"/>
            </a:br>
            <a:r>
              <a:rPr lang="de-DE" dirty="0"/>
              <a:t>E	j.deuster@cbh.de</a:t>
            </a:r>
          </a:p>
        </p:txBody>
      </p:sp>
      <p:sp>
        <p:nvSpPr>
          <p:cNvPr id="10" name="Inhaltsplatzhalter 9">
            <a:extLst>
              <a:ext uri="{FF2B5EF4-FFF2-40B4-BE49-F238E27FC236}">
                <a16:creationId xmlns:a16="http://schemas.microsoft.com/office/drawing/2014/main" id="{75997CF8-BBDA-3846-B1FD-CF60F9BB1396}"/>
              </a:ext>
            </a:extLst>
          </p:cNvPr>
          <p:cNvSpPr>
            <a:spLocks noGrp="1"/>
          </p:cNvSpPr>
          <p:nvPr>
            <p:ph idx="22"/>
          </p:nvPr>
        </p:nvSpPr>
        <p:spPr>
          <a:xfrm>
            <a:off x="6517249" y="809625"/>
            <a:ext cx="3432293" cy="1587775"/>
          </a:xfrm>
        </p:spPr>
        <p:txBody>
          <a:bodyPr/>
          <a:lstStyle/>
          <a:p>
            <a:r>
              <a:rPr lang="de-DE" dirty="0"/>
              <a:t>Expertise</a:t>
            </a:r>
          </a:p>
          <a:p>
            <a:pPr marL="171450" lvl="1" indent="-171450">
              <a:buFont typeface="Arial" panose="020B0604020202020204" pitchFamily="34" charset="0"/>
              <a:buChar char="•"/>
            </a:pPr>
            <a:r>
              <a:rPr lang="de-DE" dirty="0"/>
              <a:t>Europäisches Beihilfen- und Vergaberecht</a:t>
            </a:r>
          </a:p>
          <a:p>
            <a:pPr marL="171450" lvl="1" indent="-171450">
              <a:buFont typeface="Arial" panose="020B0604020202020204" pitchFamily="34" charset="0"/>
              <a:buChar char="•"/>
            </a:pPr>
            <a:r>
              <a:rPr lang="de-DE" dirty="0"/>
              <a:t>Öffentliches Wirtschaftsrecht</a:t>
            </a:r>
          </a:p>
          <a:p>
            <a:pPr marL="171450" lvl="1" indent="-171450">
              <a:buFont typeface="Arial" panose="020B0604020202020204" pitchFamily="34" charset="0"/>
              <a:buChar char="•"/>
            </a:pPr>
            <a:r>
              <a:rPr lang="de-DE" dirty="0"/>
              <a:t>Verkehrswirtschafts- und Marktzugangsrecht</a:t>
            </a:r>
          </a:p>
          <a:p>
            <a:pPr marL="171450" lvl="1" indent="-171450">
              <a:buFont typeface="Arial" panose="020B0604020202020204" pitchFamily="34" charset="0"/>
              <a:buChar char="•"/>
            </a:pPr>
            <a:r>
              <a:rPr lang="de-DE" dirty="0"/>
              <a:t>Verwaltungsrecht</a:t>
            </a:r>
          </a:p>
          <a:p>
            <a:pPr marL="171450" lvl="1" indent="-171450">
              <a:buFont typeface="Arial" panose="020B0604020202020204" pitchFamily="34" charset="0"/>
              <a:buChar char="•"/>
            </a:pPr>
            <a:endParaRPr lang="de-DE" dirty="0"/>
          </a:p>
        </p:txBody>
      </p:sp>
      <p:pic>
        <p:nvPicPr>
          <p:cNvPr id="11" name="Bildplatzhalter 10"/>
          <p:cNvPicPr>
            <a:picLocks noGrp="1" noChangeAspect="1"/>
          </p:cNvPicPr>
          <p:nvPr>
            <p:ph type="pic" sz="quarter" idx="17"/>
          </p:nvPr>
        </p:nvPicPr>
        <p:blipFill rotWithShape="1">
          <a:blip r:embed="rId4" cstate="hqprint">
            <a:extLst>
              <a:ext uri="{28A0092B-C50C-407E-A947-70E740481C1C}">
                <a14:useLocalDpi xmlns:a14="http://schemas.microsoft.com/office/drawing/2010/main"/>
              </a:ext>
            </a:extLst>
          </a:blip>
          <a:srcRect/>
          <a:stretch/>
        </p:blipFill>
        <p:spPr/>
      </p:pic>
      <p:sp>
        <p:nvSpPr>
          <p:cNvPr id="2" name="Fußzeilenplatzhalter 1">
            <a:extLst>
              <a:ext uri="{FF2B5EF4-FFF2-40B4-BE49-F238E27FC236}">
                <a16:creationId xmlns:a16="http://schemas.microsoft.com/office/drawing/2014/main" id="{6122F34D-9F9B-9F87-25AC-FD0634CDF825}"/>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2913257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2409489D-31F0-5B44-B011-D2A1C70091DF}"/>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val="0"/>
              </a:ext>
            </a:extLst>
          </a:blip>
          <a:srcRect l="22853" r="31293"/>
          <a:stretch/>
        </p:blipFill>
        <p:spPr>
          <a:xfrm>
            <a:off x="-1" y="0"/>
            <a:ext cx="5400000" cy="6480175"/>
          </a:xfrm>
        </p:spPr>
      </p:pic>
      <p:sp>
        <p:nvSpPr>
          <p:cNvPr id="4" name="Titel 3">
            <a:extLst>
              <a:ext uri="{FF2B5EF4-FFF2-40B4-BE49-F238E27FC236}">
                <a16:creationId xmlns:a16="http://schemas.microsoft.com/office/drawing/2014/main" id="{E5235611-137B-474B-AC97-5317BC46C224}"/>
              </a:ext>
            </a:extLst>
          </p:cNvPr>
          <p:cNvSpPr>
            <a:spLocks noGrp="1"/>
          </p:cNvSpPr>
          <p:nvPr>
            <p:ph type="title"/>
          </p:nvPr>
        </p:nvSpPr>
        <p:spPr/>
        <p:txBody>
          <a:bodyPr/>
          <a:lstStyle/>
          <a:p>
            <a:r>
              <a:rPr lang="de-DE" dirty="0"/>
              <a:t>CBH Auf einen Blick</a:t>
            </a:r>
          </a:p>
        </p:txBody>
      </p:sp>
      <p:sp>
        <p:nvSpPr>
          <p:cNvPr id="5" name="Textplatzhalter 4">
            <a:extLst>
              <a:ext uri="{FF2B5EF4-FFF2-40B4-BE49-F238E27FC236}">
                <a16:creationId xmlns:a16="http://schemas.microsoft.com/office/drawing/2014/main" id="{A0CD5682-EFC3-411E-BC13-34E663901F91}"/>
              </a:ext>
            </a:extLst>
          </p:cNvPr>
          <p:cNvSpPr>
            <a:spLocks noGrp="1"/>
          </p:cNvSpPr>
          <p:nvPr>
            <p:ph type="body" sz="quarter" idx="15"/>
          </p:nvPr>
        </p:nvSpPr>
        <p:spPr/>
        <p:txBody>
          <a:bodyPr/>
          <a:lstStyle/>
          <a:p>
            <a:pPr lvl="7">
              <a:lnSpc>
                <a:spcPct val="100000"/>
              </a:lnSpc>
              <a:spcBef>
                <a:spcPts val="1200"/>
              </a:spcBef>
            </a:pPr>
            <a:r>
              <a:rPr lang="de-DE" sz="1000" b="1" dirty="0"/>
              <a:t>Gründungsjahr: </a:t>
            </a:r>
            <a:r>
              <a:rPr lang="de-DE" sz="1000" dirty="0"/>
              <a:t>1963 in Köln</a:t>
            </a:r>
          </a:p>
          <a:p>
            <a:pPr lvl="7">
              <a:lnSpc>
                <a:spcPct val="100000"/>
              </a:lnSpc>
              <a:spcBef>
                <a:spcPts val="1200"/>
              </a:spcBef>
            </a:pPr>
            <a:r>
              <a:rPr lang="de-DE" sz="1000" b="1" dirty="0"/>
              <a:t>Standorte: </a:t>
            </a:r>
            <a:r>
              <a:rPr lang="de-DE" sz="1000" dirty="0"/>
              <a:t>Köln, Berlin, Brüssel, Hamburg, München</a:t>
            </a:r>
          </a:p>
          <a:p>
            <a:pPr lvl="7">
              <a:lnSpc>
                <a:spcPct val="100000"/>
              </a:lnSpc>
              <a:spcBef>
                <a:spcPts val="1200"/>
              </a:spcBef>
            </a:pPr>
            <a:r>
              <a:rPr lang="de-DE" sz="1000" b="1" dirty="0"/>
              <a:t>Strategische Schwerpunkte:</a:t>
            </a:r>
            <a:r>
              <a:rPr lang="de-DE" sz="1000" dirty="0"/>
              <a:t/>
            </a:r>
            <a:br>
              <a:rPr lang="de-DE" sz="1000" dirty="0"/>
            </a:br>
            <a:r>
              <a:rPr lang="de-DE" sz="1000" dirty="0"/>
              <a:t>Unternehmen &amp; Finanzen</a:t>
            </a:r>
            <a:br>
              <a:rPr lang="de-DE" sz="1000" dirty="0"/>
            </a:br>
            <a:r>
              <a:rPr lang="de-DE" sz="1000" dirty="0"/>
              <a:t>Personal &amp; Sozialwesen</a:t>
            </a:r>
            <a:br>
              <a:rPr lang="de-DE" sz="1000" dirty="0"/>
            </a:br>
            <a:r>
              <a:rPr lang="de-DE" sz="1000" dirty="0"/>
              <a:t>Geistiges Eigentum, Medien &amp; IT</a:t>
            </a:r>
            <a:br>
              <a:rPr lang="de-DE" sz="1000" dirty="0"/>
            </a:br>
            <a:r>
              <a:rPr lang="de-DE" sz="1000" dirty="0"/>
              <a:t>Bau &amp; Immobilien</a:t>
            </a:r>
            <a:br>
              <a:rPr lang="de-DE" sz="1000" dirty="0"/>
            </a:br>
            <a:r>
              <a:rPr lang="de-DE" sz="1000" dirty="0"/>
              <a:t>Verwaltung &amp; Wirtschaft</a:t>
            </a:r>
          </a:p>
          <a:p>
            <a:pPr lvl="7">
              <a:lnSpc>
                <a:spcPct val="100000"/>
              </a:lnSpc>
              <a:spcBef>
                <a:spcPts val="1200"/>
              </a:spcBef>
            </a:pPr>
            <a:r>
              <a:rPr lang="de-DE" sz="1000" dirty="0"/>
              <a:t>innerhalb unserer Schwerpunkte bieten wir das gesamte Spektrum anwaltlicher Dienstleistungen an</a:t>
            </a:r>
          </a:p>
          <a:p>
            <a:pPr lvl="7">
              <a:lnSpc>
                <a:spcPct val="100000"/>
              </a:lnSpc>
              <a:spcBef>
                <a:spcPts val="1200"/>
              </a:spcBef>
            </a:pPr>
            <a:r>
              <a:rPr lang="de-DE" sz="1000" dirty="0"/>
              <a:t>mit rund 90 Anwältinnen und Anwälten gehört unsere Sozietät </a:t>
            </a:r>
            <a:br>
              <a:rPr lang="de-DE" sz="1000" dirty="0"/>
            </a:br>
            <a:r>
              <a:rPr lang="de-DE" sz="1000" dirty="0"/>
              <a:t>zu den Top 50 Wirtschaftskanzleien in Deutschland</a:t>
            </a:r>
          </a:p>
        </p:txBody>
      </p:sp>
      <p:sp>
        <p:nvSpPr>
          <p:cNvPr id="9" name="Foliennummernplatzhalter 8">
            <a:extLst>
              <a:ext uri="{FF2B5EF4-FFF2-40B4-BE49-F238E27FC236}">
                <a16:creationId xmlns:a16="http://schemas.microsoft.com/office/drawing/2014/main" id="{3453D6C5-3297-4365-8CEF-C2C82F0D0B0E}"/>
              </a:ext>
            </a:extLst>
          </p:cNvPr>
          <p:cNvSpPr>
            <a:spLocks noGrp="1"/>
          </p:cNvSpPr>
          <p:nvPr>
            <p:ph type="sldNum" sz="quarter" idx="12"/>
          </p:nvPr>
        </p:nvSpPr>
        <p:spPr/>
        <p:txBody>
          <a:bodyPr/>
          <a:lstStyle/>
          <a:p>
            <a:fld id="{17DF0C35-F90E-4F35-9297-FFBD5F522684}" type="slidenum">
              <a:rPr lang="de-DE" smtClean="0"/>
              <a:t>3</a:t>
            </a:fld>
            <a:endParaRPr lang="de-DE" dirty="0"/>
          </a:p>
        </p:txBody>
      </p:sp>
      <p:sp>
        <p:nvSpPr>
          <p:cNvPr id="2" name="Fußzeilenplatzhalter 1">
            <a:extLst>
              <a:ext uri="{FF2B5EF4-FFF2-40B4-BE49-F238E27FC236}">
                <a16:creationId xmlns:a16="http://schemas.microsoft.com/office/drawing/2014/main" id="{F2975F33-787F-988F-7176-3045D979342C}"/>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3882654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4C42D54-C41F-4D4B-966F-D3924A7462BF}"/>
              </a:ext>
            </a:extLst>
          </p:cNvPr>
          <p:cNvSpPr>
            <a:spLocks noGrp="1"/>
          </p:cNvSpPr>
          <p:nvPr>
            <p:ph type="body" sz="quarter" idx="13"/>
          </p:nvPr>
        </p:nvSpPr>
        <p:spPr/>
        <p:txBody>
          <a:bodyPr/>
          <a:lstStyle/>
          <a:p>
            <a:r>
              <a:rPr lang="de-DE" dirty="0"/>
              <a:t>Marktversagen als neue Voraussetzung für ÖPNV-Interventionen</a:t>
            </a:r>
          </a:p>
        </p:txBody>
      </p:sp>
      <p:sp>
        <p:nvSpPr>
          <p:cNvPr id="4" name="Titel 3">
            <a:extLst>
              <a:ext uri="{FF2B5EF4-FFF2-40B4-BE49-F238E27FC236}">
                <a16:creationId xmlns:a16="http://schemas.microsoft.com/office/drawing/2014/main" id="{DD1D5279-CE7E-4FF9-97B2-25E5D42D8299}"/>
              </a:ext>
            </a:extLst>
          </p:cNvPr>
          <p:cNvSpPr>
            <a:spLocks noGrp="1"/>
          </p:cNvSpPr>
          <p:nvPr>
            <p:ph type="title"/>
          </p:nvPr>
        </p:nvSpPr>
        <p:spPr/>
        <p:txBody>
          <a:bodyPr/>
          <a:lstStyle/>
          <a:p>
            <a:r>
              <a:rPr lang="de-DE" dirty="0"/>
              <a:t>Inhalte</a:t>
            </a:r>
          </a:p>
        </p:txBody>
      </p:sp>
      <p:sp>
        <p:nvSpPr>
          <p:cNvPr id="7" name="Inhaltsplatzhalter 1">
            <a:extLst>
              <a:ext uri="{FF2B5EF4-FFF2-40B4-BE49-F238E27FC236}">
                <a16:creationId xmlns:a16="http://schemas.microsoft.com/office/drawing/2014/main" id="{D9C10BEA-63B1-43E3-8749-0CB75C366C04}"/>
              </a:ext>
            </a:extLst>
          </p:cNvPr>
          <p:cNvSpPr>
            <a:spLocks noGrp="1"/>
          </p:cNvSpPr>
          <p:nvPr>
            <p:ph idx="1"/>
          </p:nvPr>
        </p:nvSpPr>
        <p:spPr>
          <a:xfrm>
            <a:off x="1511300" y="2052638"/>
            <a:ext cx="9505950" cy="3779837"/>
          </a:xfrm>
        </p:spPr>
        <p:txBody>
          <a:bodyPr/>
          <a:lstStyle/>
          <a:p>
            <a:pPr marL="342900" indent="-342900">
              <a:buFont typeface="+mj-lt"/>
              <a:buAutoNum type="arabicPeriod"/>
            </a:pPr>
            <a:r>
              <a:rPr lang="de-DE" dirty="0"/>
              <a:t>Die neuen Auslegungsleitlinien zur VO (EG) Nr. 1370/2007 - Hintergrund</a:t>
            </a:r>
          </a:p>
          <a:p>
            <a:pPr marL="342900" indent="-342900">
              <a:buFont typeface="+mj-lt"/>
              <a:buAutoNum type="arabicPeriod"/>
            </a:pPr>
            <a:r>
              <a:rPr lang="de-DE" dirty="0">
                <a:solidFill>
                  <a:srgbClr val="202A44"/>
                </a:solidFill>
              </a:rPr>
              <a:t>Kernaussage VO (EG) 1370/2007</a:t>
            </a:r>
          </a:p>
          <a:p>
            <a:pPr marL="342900" indent="-342900">
              <a:buFont typeface="+mj-lt"/>
              <a:buAutoNum type="arabicPeriod"/>
            </a:pPr>
            <a:r>
              <a:rPr lang="de-DE" dirty="0"/>
              <a:t>Gamechanger: Neue Voraussetzung „Marktversagen“ </a:t>
            </a:r>
          </a:p>
          <a:p>
            <a:pPr marL="342900" indent="-342900">
              <a:buFont typeface="+mj-lt"/>
              <a:buAutoNum type="arabicPeriod"/>
            </a:pPr>
            <a:r>
              <a:rPr lang="de-DE" dirty="0">
                <a:solidFill>
                  <a:srgbClr val="202A44"/>
                </a:solidFill>
              </a:rPr>
              <a:t>Warum jetzt?</a:t>
            </a:r>
          </a:p>
          <a:p>
            <a:pPr marL="342900" indent="-342900">
              <a:buFont typeface="+mj-lt"/>
              <a:buAutoNum type="arabicPeriod"/>
            </a:pPr>
            <a:r>
              <a:rPr lang="de-DE" dirty="0"/>
              <a:t>Wie wird das Marktversagen festgestellt?</a:t>
            </a:r>
          </a:p>
          <a:p>
            <a:pPr marL="630900" lvl="1" indent="-342900">
              <a:buFont typeface="+mj-lt"/>
              <a:buAutoNum type="alphaLcParenR"/>
            </a:pPr>
            <a:r>
              <a:rPr lang="de-DE" dirty="0"/>
              <a:t>Was erfordert die vorherige Bedarfsanalyse?</a:t>
            </a:r>
          </a:p>
          <a:p>
            <a:pPr marL="630900" lvl="1" indent="-342900">
              <a:buFont typeface="+mj-lt"/>
              <a:buAutoNum type="alphaLcParenR"/>
            </a:pPr>
            <a:r>
              <a:rPr lang="de-DE" dirty="0"/>
              <a:t>Welche Anforderungen sind an die Analyse des Marktangebots zu stellen?</a:t>
            </a:r>
          </a:p>
          <a:p>
            <a:pPr marL="630900" lvl="1" indent="-342900">
              <a:buFont typeface="+mj-lt"/>
              <a:buAutoNum type="alphaLcParenR"/>
            </a:pPr>
            <a:r>
              <a:rPr lang="de-DE" dirty="0"/>
              <a:t>Was gilt für die Interventionsanalyse</a:t>
            </a:r>
          </a:p>
          <a:p>
            <a:pPr marL="342900" indent="-342900">
              <a:buFont typeface="+mj-lt"/>
              <a:buAutoNum type="arabicPeriod"/>
            </a:pPr>
            <a:r>
              <a:rPr lang="de-DE" dirty="0"/>
              <a:t>Fazit</a:t>
            </a:r>
          </a:p>
        </p:txBody>
      </p:sp>
      <p:sp>
        <p:nvSpPr>
          <p:cNvPr id="2" name="Fußzeilenplatzhalter 1">
            <a:extLst>
              <a:ext uri="{FF2B5EF4-FFF2-40B4-BE49-F238E27FC236}">
                <a16:creationId xmlns:a16="http://schemas.microsoft.com/office/drawing/2014/main" id="{8EC6BE4B-C492-0380-F256-E11ED3CC43B1}"/>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62461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9C10BEA-63B1-43E3-8749-0CB75C366C04}"/>
              </a:ext>
            </a:extLst>
          </p:cNvPr>
          <p:cNvSpPr>
            <a:spLocks noGrp="1"/>
          </p:cNvSpPr>
          <p:nvPr>
            <p:ph idx="1"/>
          </p:nvPr>
        </p:nvSpPr>
        <p:spPr/>
        <p:txBody>
          <a:bodyPr/>
          <a:lstStyle/>
          <a:p>
            <a:pPr marL="285750" indent="-285750">
              <a:spcBef>
                <a:spcPts val="600"/>
              </a:spcBef>
              <a:spcAft>
                <a:spcPts val="1200"/>
              </a:spcAft>
              <a:buFont typeface="Arial" panose="020B0604020202020204" pitchFamily="34" charset="0"/>
              <a:buChar char="•"/>
            </a:pPr>
            <a:r>
              <a:rPr lang="de-DE" sz="1600" dirty="0"/>
              <a:t>Veröffentlicht am 26.06.2023 im EU-Amtsblatt Nr. 2023/C 222/01;</a:t>
            </a:r>
          </a:p>
          <a:p>
            <a:pPr marL="573750" lvl="1" indent="-285750">
              <a:spcBef>
                <a:spcPts val="600"/>
              </a:spcBef>
              <a:spcAft>
                <a:spcPts val="1200"/>
              </a:spcAft>
              <a:buFont typeface="Arial" panose="020B0604020202020204" pitchFamily="34" charset="0"/>
              <a:buChar char="•"/>
            </a:pPr>
            <a:r>
              <a:rPr lang="de-DE" sz="1400" dirty="0"/>
              <a:t>ersetzen die „alten“ Leitlinien aus dem Jahr 2014;</a:t>
            </a:r>
          </a:p>
          <a:p>
            <a:pPr marL="573750" lvl="1" indent="-285750">
              <a:spcBef>
                <a:spcPts val="600"/>
              </a:spcBef>
              <a:spcAft>
                <a:spcPts val="1200"/>
              </a:spcAft>
              <a:buFont typeface="Arial" panose="020B0604020202020204" pitchFamily="34" charset="0"/>
              <a:buChar char="•"/>
            </a:pPr>
            <a:r>
              <a:rPr lang="de-DE" sz="1400" dirty="0"/>
              <a:t>Änderungsbedarfe aufgrund Novellierung der VO (EG) Nr. 1370/2007 sowie neuer Rechtsprechung des EuGH zur Auslegung der VO (EG) Nr. 1370/2007</a:t>
            </a:r>
          </a:p>
          <a:p>
            <a:pPr marL="573750" lvl="1" indent="-285750">
              <a:spcBef>
                <a:spcPts val="600"/>
              </a:spcBef>
              <a:spcAft>
                <a:spcPts val="1200"/>
              </a:spcAft>
              <a:buFont typeface="Arial" panose="020B0604020202020204" pitchFamily="34" charset="0"/>
              <a:buChar char="•"/>
            </a:pPr>
            <a:r>
              <a:rPr lang="de-DE" sz="1400" dirty="0"/>
              <a:t>schaffen kein neues Recht, sondern fassen lediglich die Entscheidungsgrundlagen und Erwägungen der EU-Kommission im Beihilfen- und Marktzugangsrecht für ÖPNV zusammen;</a:t>
            </a:r>
          </a:p>
          <a:p>
            <a:pPr marL="573750" lvl="1" indent="-285750">
              <a:spcBef>
                <a:spcPts val="600"/>
              </a:spcBef>
              <a:spcAft>
                <a:spcPts val="1200"/>
              </a:spcAft>
              <a:buFont typeface="Arial" panose="020B0604020202020204" pitchFamily="34" charset="0"/>
              <a:buChar char="•"/>
            </a:pPr>
            <a:r>
              <a:rPr lang="de-DE" sz="1400" dirty="0"/>
              <a:t>als amtliche Mitteilung der EU-Kommission sind sie Auslegungshilfe für  die Entscheidungspraxis der nationalen Gerichte und Vergabekammern.</a:t>
            </a:r>
            <a:endParaRPr lang="de-DE" dirty="0"/>
          </a:p>
          <a:p>
            <a:pPr marL="573750" lvl="1" indent="-285750">
              <a:buFont typeface="Arial" panose="020B0604020202020204" pitchFamily="34" charset="0"/>
              <a:buChar char="•"/>
            </a:pPr>
            <a:endParaRPr lang="de-DE" sz="1300" dirty="0"/>
          </a:p>
          <a:p>
            <a:pPr marL="285750" indent="-285750">
              <a:buFont typeface="Arial" panose="020B0604020202020204" pitchFamily="34" charset="0"/>
              <a:buChar char="•"/>
            </a:pPr>
            <a:endParaRPr lang="de-DE" sz="1300" dirty="0"/>
          </a:p>
          <a:p>
            <a:pPr marL="285750" indent="-285750">
              <a:buFont typeface="Arial" panose="020B0604020202020204" pitchFamily="34" charset="0"/>
              <a:buChar char="•"/>
            </a:pPr>
            <a:endParaRPr lang="de-DE" sz="1300" dirty="0"/>
          </a:p>
          <a:p>
            <a:pPr marL="285750" indent="-28575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DD1D5279-CE7E-4FF9-97B2-25E5D42D8299}"/>
              </a:ext>
            </a:extLst>
          </p:cNvPr>
          <p:cNvSpPr>
            <a:spLocks noGrp="1"/>
          </p:cNvSpPr>
          <p:nvPr>
            <p:ph type="title"/>
          </p:nvPr>
        </p:nvSpPr>
        <p:spPr>
          <a:xfrm>
            <a:off x="1511300" y="810769"/>
            <a:ext cx="7596000" cy="432000"/>
          </a:xfrm>
        </p:spPr>
        <p:txBody>
          <a:bodyPr/>
          <a:lstStyle/>
          <a:p>
            <a:r>
              <a:rPr lang="de-DE" dirty="0"/>
              <a:t>Die neuen Auslegungsleitlinien - Hintergrund</a:t>
            </a:r>
          </a:p>
        </p:txBody>
      </p:sp>
      <p:sp>
        <p:nvSpPr>
          <p:cNvPr id="6" name="Foliennummernplatzhalter 5">
            <a:extLst>
              <a:ext uri="{FF2B5EF4-FFF2-40B4-BE49-F238E27FC236}">
                <a16:creationId xmlns:a16="http://schemas.microsoft.com/office/drawing/2014/main" id="{9FC5AC7A-C97B-40F2-857F-5016F0B33D97}"/>
              </a:ext>
            </a:extLst>
          </p:cNvPr>
          <p:cNvSpPr>
            <a:spLocks noGrp="1"/>
          </p:cNvSpPr>
          <p:nvPr>
            <p:ph type="sldNum" sz="quarter" idx="12"/>
          </p:nvPr>
        </p:nvSpPr>
        <p:spPr/>
        <p:txBody>
          <a:bodyPr/>
          <a:lstStyle/>
          <a:p>
            <a:fld id="{17DF0C35-F90E-4F35-9297-FFBD5F522684}" type="slidenum">
              <a:rPr lang="de-DE" smtClean="0"/>
              <a:t>5</a:t>
            </a:fld>
            <a:endParaRPr lang="de-DE" dirty="0"/>
          </a:p>
        </p:txBody>
      </p:sp>
      <p:sp>
        <p:nvSpPr>
          <p:cNvPr id="8" name="Textplatzhalter 7">
            <a:extLst>
              <a:ext uri="{FF2B5EF4-FFF2-40B4-BE49-F238E27FC236}">
                <a16:creationId xmlns:a16="http://schemas.microsoft.com/office/drawing/2014/main" id="{A400D001-D988-0DAA-E914-A72AE0093388}"/>
              </a:ext>
            </a:extLst>
          </p:cNvPr>
          <p:cNvSpPr>
            <a:spLocks noGrp="1"/>
          </p:cNvSpPr>
          <p:nvPr>
            <p:ph type="body" sz="quarter" idx="13"/>
          </p:nvPr>
        </p:nvSpPr>
        <p:spPr/>
        <p:txBody>
          <a:bodyPr/>
          <a:lstStyle/>
          <a:p>
            <a:r>
              <a:rPr lang="de-DE" dirty="0"/>
              <a:t>Marktversagen als neue Voraussetzung für ÖPNV-Interventionen</a:t>
            </a:r>
          </a:p>
          <a:p>
            <a:endParaRPr lang="de-DE" dirty="0"/>
          </a:p>
        </p:txBody>
      </p:sp>
      <p:sp>
        <p:nvSpPr>
          <p:cNvPr id="3" name="Fußzeilenplatzhalter 1">
            <a:extLst>
              <a:ext uri="{FF2B5EF4-FFF2-40B4-BE49-F238E27FC236}">
                <a16:creationId xmlns:a16="http://schemas.microsoft.com/office/drawing/2014/main" id="{24F3E4E1-737C-232D-967D-9768F96FBB41}"/>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145092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dirty="0"/>
              <a:t>VO (EG) 1370/2007 dient </a:t>
            </a:r>
            <a:r>
              <a:rPr lang="de-DE" dirty="0" smtClean="0"/>
              <a:t>dazu, </a:t>
            </a:r>
            <a:r>
              <a:rPr lang="de-DE" dirty="0"/>
              <a:t>das Spannungsfeld zwischen Wettbewerb und Daseinsvorsorge über Marktinterventionen und einen regulierten Wettbewerb aufzulösen:</a:t>
            </a:r>
          </a:p>
          <a:p>
            <a:pPr marL="861750" lvl="2" indent="-285750">
              <a:buFont typeface="Arial" panose="020B0604020202020204" pitchFamily="34" charset="0"/>
              <a:buChar char="•"/>
            </a:pPr>
            <a:r>
              <a:rPr lang="de-DE" sz="1400" i="1" dirty="0"/>
              <a:t>„… legt fest, wie zuständige Behörden unter Einhaltung des Gemeinschaftsrechts im Bereich des öffentlichen Personenverkehrs tätig werden können, um die Erbringung von Dienstleistungen von allgemeinem Interesse (Daseinsvorsorgeaufgaben) zu gewährleisten“, vgl. Art. 1 I VO </a:t>
            </a:r>
            <a:r>
              <a:rPr lang="de-DE" sz="1400" i="1" dirty="0" smtClean="0"/>
              <a:t>1370/2007</a:t>
            </a:r>
          </a:p>
          <a:p>
            <a:pPr marL="861750" lvl="2" indent="-285750">
              <a:buFont typeface="Arial" panose="020B0604020202020204" pitchFamily="34" charset="0"/>
              <a:buChar char="•"/>
            </a:pPr>
            <a:endParaRPr lang="de-DE" sz="1400" i="1" dirty="0"/>
          </a:p>
          <a:p>
            <a:pPr marL="573750" lvl="1" indent="-285750">
              <a:lnSpc>
                <a:spcPct val="100000"/>
              </a:lnSpc>
              <a:buFont typeface="Arial" panose="020B0604020202020204" pitchFamily="34" charset="0"/>
              <a:buChar char="•"/>
            </a:pPr>
            <a:r>
              <a:rPr lang="de-DE" dirty="0"/>
              <a:t>VO  (EG) 1370/2007 ist daher </a:t>
            </a:r>
            <a:r>
              <a:rPr lang="de-DE" dirty="0" smtClean="0"/>
              <a:t>nicht nur spezielles Vergaberegime für Verkehrsdienste, </a:t>
            </a:r>
            <a:r>
              <a:rPr lang="de-DE" dirty="0"/>
              <a:t>sondern </a:t>
            </a:r>
            <a:r>
              <a:rPr lang="de-DE" dirty="0" smtClean="0"/>
              <a:t>im Kern eine </a:t>
            </a:r>
            <a:r>
              <a:rPr lang="de-DE" b="1" dirty="0" smtClean="0"/>
              <a:t>Marktinterventionsverordnung für zuständige Behörden</a:t>
            </a:r>
            <a:endParaRPr lang="de-DE" b="1" dirty="0"/>
          </a:p>
          <a:p>
            <a:pPr marL="573750" lvl="1" indent="-285750">
              <a:lnSpc>
                <a:spcPct val="100000"/>
              </a:lnSpc>
              <a:buFont typeface="Arial" panose="020B0604020202020204" pitchFamily="34" charset="0"/>
              <a:buChar char="•"/>
            </a:pPr>
            <a:endParaRPr lang="de-DE" dirty="0"/>
          </a:p>
          <a:p>
            <a:pPr marL="573750" lvl="1" indent="-285750">
              <a:lnSpc>
                <a:spcPct val="100000"/>
              </a:lnSpc>
              <a:buFont typeface="Arial" panose="020B0604020202020204" pitchFamily="34" charset="0"/>
              <a:buChar char="•"/>
            </a:pPr>
            <a:r>
              <a:rPr lang="de-DE" dirty="0"/>
              <a:t>Voraussetzung für Interventionen in den Markt ist die </a:t>
            </a:r>
            <a:r>
              <a:rPr lang="de-DE" b="1" dirty="0"/>
              <a:t>Definition und Auferlegung von „gemeinwirtschaftlichen Verpflichtungen“, </a:t>
            </a:r>
            <a:r>
              <a:rPr lang="de-DE" dirty="0"/>
              <a:t>also von Anforderungen an die Verkehrsleistung, die Unternehmen im eigenen wirtschaftlichen Interesse nicht anbieten würden. </a:t>
            </a:r>
          </a:p>
        </p:txBody>
      </p:sp>
      <p:sp>
        <p:nvSpPr>
          <p:cNvPr id="4" name="Textplatzhalter 3"/>
          <p:cNvSpPr>
            <a:spLocks noGrp="1"/>
          </p:cNvSpPr>
          <p:nvPr>
            <p:ph type="body" sz="quarter" idx="13"/>
          </p:nvPr>
        </p:nvSpPr>
        <p:spPr/>
        <p:txBody>
          <a:bodyPr/>
          <a:lstStyle/>
          <a:p>
            <a:r>
              <a:rPr lang="de-DE" dirty="0"/>
              <a:t>Marktversagen als neue Voraussetzung für ÖPNV-Interventionen</a:t>
            </a:r>
          </a:p>
          <a:p>
            <a:endParaRPr lang="de-DE" dirty="0"/>
          </a:p>
        </p:txBody>
      </p:sp>
      <p:sp>
        <p:nvSpPr>
          <p:cNvPr id="5" name="Titel 4"/>
          <p:cNvSpPr>
            <a:spLocks noGrp="1"/>
          </p:cNvSpPr>
          <p:nvPr>
            <p:ph type="title"/>
          </p:nvPr>
        </p:nvSpPr>
        <p:spPr/>
        <p:txBody>
          <a:bodyPr/>
          <a:lstStyle/>
          <a:p>
            <a:r>
              <a:rPr lang="de-DE" dirty="0">
                <a:solidFill>
                  <a:srgbClr val="202A44"/>
                </a:solidFill>
              </a:rPr>
              <a:t>Kernaussage VO (EG) 1370/2007</a:t>
            </a:r>
            <a:endParaRPr lang="de-DE" dirty="0"/>
          </a:p>
        </p:txBody>
      </p:sp>
      <p:sp>
        <p:nvSpPr>
          <p:cNvPr id="6" name="Fußzeilenplatzhalter 1">
            <a:extLst>
              <a:ext uri="{FF2B5EF4-FFF2-40B4-BE49-F238E27FC236}">
                <a16:creationId xmlns:a16="http://schemas.microsoft.com/office/drawing/2014/main" id="{346C01E7-DF29-4D9C-83A6-BABFAC7F1C3E}"/>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305994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lnSpc>
                <a:spcPct val="100000"/>
              </a:lnSpc>
              <a:buFont typeface="Arial" panose="020B0604020202020204" pitchFamily="34" charset="0"/>
              <a:buChar char="•"/>
            </a:pPr>
            <a:r>
              <a:rPr lang="de-DE" dirty="0"/>
              <a:t>Zuständige Behörden dürfen in den ÖPNV-Markt nur bei </a:t>
            </a:r>
            <a:r>
              <a:rPr lang="de-DE" b="1" dirty="0"/>
              <a:t>Nachweis eines Marktversagen intervenieren, vgl. Ziffer 2.2.3 der Leitlinien</a:t>
            </a:r>
          </a:p>
          <a:p>
            <a:pPr marL="573750" lvl="1" indent="-285750">
              <a:buFont typeface="Arial" panose="020B0604020202020204" pitchFamily="34" charset="0"/>
              <a:buChar char="•"/>
            </a:pPr>
            <a:r>
              <a:rPr lang="de-DE" sz="1200" dirty="0"/>
              <a:t>Interventionen sind die Gewährung von Ausgleichsleistungen oder ausschließlichen Rechten</a:t>
            </a:r>
          </a:p>
          <a:p>
            <a:pPr marL="573750" lvl="1" indent="-285750">
              <a:spcAft>
                <a:spcPts val="1200"/>
              </a:spcAft>
              <a:buFont typeface="Arial" panose="020B0604020202020204" pitchFamily="34" charset="0"/>
              <a:buChar char="•"/>
            </a:pPr>
            <a:r>
              <a:rPr lang="de-DE" sz="1200" dirty="0"/>
              <a:t>über öDAe oder aVen</a:t>
            </a:r>
          </a:p>
          <a:p>
            <a:pPr marL="285750" indent="-285750">
              <a:buFont typeface="Arial" panose="020B0604020202020204" pitchFamily="34" charset="0"/>
              <a:buChar char="•"/>
            </a:pPr>
            <a:r>
              <a:rPr lang="de-DE" dirty="0"/>
              <a:t>Das Absehen von dieser Voraussetzung hat </a:t>
            </a:r>
            <a:r>
              <a:rPr lang="de-DE" b="1" dirty="0"/>
              <a:t>Auswirkung auf die Rechtfertigung von Beihilfen</a:t>
            </a:r>
            <a:r>
              <a:rPr lang="de-DE" dirty="0"/>
              <a:t>.</a:t>
            </a:r>
          </a:p>
          <a:p>
            <a:pPr marL="573750" lvl="1" indent="-285750">
              <a:spcAft>
                <a:spcPts val="1200"/>
              </a:spcAft>
              <a:buFont typeface="Arial" panose="020B0604020202020204" pitchFamily="34" charset="0"/>
              <a:buChar char="•"/>
            </a:pPr>
            <a:r>
              <a:rPr lang="de-DE" sz="1200" dirty="0"/>
              <a:t>„</a:t>
            </a:r>
            <a:r>
              <a:rPr lang="de-DE" sz="1200" i="1" dirty="0"/>
              <a:t>weist der Mitgliedstaat nicht nach, dass der Umfang der gemeinwirtschaftlichen Verpflichtung notwendig und im Hinblick auf einen wirklichen Bedarf verhältnismäßig ist, stellt dies einen offensichtlichen Beurteilungsfehler der zuständigen Behörde  dar, den die Kommission bei der Rechtfertigung der Beihilfen zu berücksichtigen hat</a:t>
            </a:r>
            <a:r>
              <a:rPr lang="de-DE" sz="1200" dirty="0"/>
              <a:t>“, vgl. Ziff. 2.2.3 der Leitlinie.</a:t>
            </a:r>
          </a:p>
          <a:p>
            <a:pPr marL="285750" indent="-285750">
              <a:lnSpc>
                <a:spcPct val="100000"/>
              </a:lnSpc>
              <a:spcBef>
                <a:spcPts val="600"/>
              </a:spcBef>
              <a:spcAft>
                <a:spcPts val="600"/>
              </a:spcAft>
              <a:buFont typeface="Arial" panose="020B0604020202020204" pitchFamily="34" charset="0"/>
              <a:buChar char="•"/>
            </a:pPr>
            <a:r>
              <a:rPr lang="de-DE" dirty="0">
                <a:solidFill>
                  <a:srgbClr val="202A44"/>
                </a:solidFill>
              </a:rPr>
              <a:t>Die Marktanalyse ist somit </a:t>
            </a:r>
            <a:r>
              <a:rPr lang="de-DE" b="1" dirty="0">
                <a:solidFill>
                  <a:srgbClr val="202A44"/>
                </a:solidFill>
              </a:rPr>
              <a:t>drittschützend; </a:t>
            </a:r>
          </a:p>
          <a:p>
            <a:pPr marL="573750" lvl="1" indent="-285750">
              <a:lnSpc>
                <a:spcPct val="100000"/>
              </a:lnSpc>
              <a:spcBef>
                <a:spcPts val="600"/>
              </a:spcBef>
              <a:spcAft>
                <a:spcPts val="600"/>
              </a:spcAft>
              <a:buFont typeface="Arial" panose="020B0604020202020204" pitchFamily="34" charset="0"/>
              <a:buChar char="•"/>
            </a:pPr>
            <a:r>
              <a:rPr lang="de-DE" dirty="0">
                <a:solidFill>
                  <a:srgbClr val="202A44"/>
                </a:solidFill>
              </a:rPr>
              <a:t>bei „Weglassen“ können </a:t>
            </a:r>
            <a:r>
              <a:rPr lang="de-DE" b="1" dirty="0">
                <a:solidFill>
                  <a:srgbClr val="202A44"/>
                </a:solidFill>
              </a:rPr>
              <a:t>Wettbewerbern den öDA oder die aV gerichtlich oder </a:t>
            </a:r>
          </a:p>
          <a:p>
            <a:pPr marL="573750" lvl="1" indent="-285750">
              <a:lnSpc>
                <a:spcPct val="100000"/>
              </a:lnSpc>
              <a:spcBef>
                <a:spcPts val="600"/>
              </a:spcBef>
              <a:spcAft>
                <a:spcPts val="600"/>
              </a:spcAft>
              <a:buFont typeface="Arial" panose="020B0604020202020204" pitchFamily="34" charset="0"/>
              <a:buChar char="•"/>
            </a:pPr>
            <a:r>
              <a:rPr lang="de-DE" b="1" dirty="0">
                <a:solidFill>
                  <a:srgbClr val="202A44"/>
                </a:solidFill>
              </a:rPr>
              <a:t>über eine Beihilfenbeschwerde bei der EU-Kom überprüfen lassen</a:t>
            </a:r>
            <a:r>
              <a:rPr lang="de-DE" dirty="0">
                <a:solidFill>
                  <a:srgbClr val="202A44"/>
                </a:solidFill>
              </a:rPr>
              <a:t>!   </a:t>
            </a:r>
          </a:p>
        </p:txBody>
      </p:sp>
      <p:sp>
        <p:nvSpPr>
          <p:cNvPr id="4" name="Textplatzhalter 3"/>
          <p:cNvSpPr>
            <a:spLocks noGrp="1"/>
          </p:cNvSpPr>
          <p:nvPr>
            <p:ph type="body" sz="quarter" idx="13"/>
          </p:nvPr>
        </p:nvSpPr>
        <p:spPr>
          <a:xfrm>
            <a:off x="1511299" y="385763"/>
            <a:ext cx="7596001" cy="298037"/>
          </a:xfrm>
        </p:spPr>
        <p:txBody>
          <a:bodyPr/>
          <a:lstStyle/>
          <a:p>
            <a:r>
              <a:rPr lang="de-DE" dirty="0"/>
              <a:t>Marktversagen als neue Voraussetzung für ÖPNV-Interventionen</a:t>
            </a:r>
          </a:p>
          <a:p>
            <a:endParaRPr lang="de-DE" dirty="0"/>
          </a:p>
        </p:txBody>
      </p:sp>
      <p:sp>
        <p:nvSpPr>
          <p:cNvPr id="5" name="Titel 4"/>
          <p:cNvSpPr>
            <a:spLocks noGrp="1"/>
          </p:cNvSpPr>
          <p:nvPr>
            <p:ph type="title"/>
          </p:nvPr>
        </p:nvSpPr>
        <p:spPr>
          <a:xfrm>
            <a:off x="1511299" y="810769"/>
            <a:ext cx="8054731" cy="432000"/>
          </a:xfrm>
        </p:spPr>
        <p:txBody>
          <a:bodyPr/>
          <a:lstStyle/>
          <a:p>
            <a:r>
              <a:rPr lang="de-DE" dirty="0"/>
              <a:t>Gamechanger: Neue Voraussetzung „Marktversagen“ </a:t>
            </a:r>
          </a:p>
        </p:txBody>
      </p:sp>
      <p:sp>
        <p:nvSpPr>
          <p:cNvPr id="2" name="Fußzeilenplatzhalter 1">
            <a:extLst>
              <a:ext uri="{FF2B5EF4-FFF2-40B4-BE49-F238E27FC236}">
                <a16:creationId xmlns:a16="http://schemas.microsoft.com/office/drawing/2014/main" id="{26AC1574-2B6C-FFA3-ECD1-1CC43AADFE5D}"/>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210767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anose="020B0604020202020204" pitchFamily="34" charset="0"/>
              <a:buChar char="•"/>
            </a:pPr>
            <a:r>
              <a:rPr lang="de-DE" sz="1600" dirty="0"/>
              <a:t>Bislang galt „Marktversagen“ dem ÖPNV-Markt als immanent innewohnend:</a:t>
            </a:r>
          </a:p>
          <a:p>
            <a:pPr marL="861750" lvl="2" indent="-285750">
              <a:buFont typeface="Arial" panose="020B0604020202020204" pitchFamily="34" charset="0"/>
              <a:buChar char="•"/>
            </a:pPr>
            <a:r>
              <a:rPr lang="de-DE" sz="1200" dirty="0"/>
              <a:t>„… </a:t>
            </a:r>
            <a:r>
              <a:rPr lang="de-DE" sz="1200" i="1" dirty="0"/>
              <a:t>Studien und Erfahrungen ... (zeigen), dass … regulierter Wettbewerb zu attraktiveren und innovativeren Dienstleistungsangeboten .. führt…“,  ..... „als das freie Spiel der Marktkräfte</a:t>
            </a:r>
            <a:r>
              <a:rPr lang="de-DE" sz="1200" dirty="0"/>
              <a:t>“, vgl. Erwägungsgr. Nr. 7 VO (EG) Nr. 137072007.</a:t>
            </a:r>
          </a:p>
          <a:p>
            <a:pPr marL="573750" lvl="1" indent="-285750">
              <a:buFont typeface="Arial" panose="020B0604020202020204" pitchFamily="34" charset="0"/>
              <a:buChar char="•"/>
            </a:pPr>
            <a:r>
              <a:rPr lang="de-DE" sz="1400" dirty="0"/>
              <a:t>Diesen „Automatismus“ will die Kommission jetzt nicht mehr anerkennen. </a:t>
            </a:r>
          </a:p>
          <a:p>
            <a:pPr marL="861750" lvl="2" indent="-285750">
              <a:buFont typeface="Arial" panose="020B0604020202020204" pitchFamily="34" charset="0"/>
              <a:buChar char="•"/>
            </a:pPr>
            <a:r>
              <a:rPr lang="de-DE" sz="1200" dirty="0"/>
              <a:t>Ausnahme: In regulierten Märkten, wenn  nationales Recht keinen freien Zugang zu der Dienstleistung kennt.  Aber bei uns gilt der  Vorrang eigenwirtschaftlicher Verkehrsangebote vgl. § 8 IV PBefG! </a:t>
            </a:r>
          </a:p>
          <a:p>
            <a:pPr marL="861750" lvl="2" indent="-285750">
              <a:buFont typeface="Arial" panose="020B0604020202020204" pitchFamily="34" charset="0"/>
              <a:buChar char="•"/>
            </a:pPr>
            <a:r>
              <a:rPr lang="de-DE" sz="1400" dirty="0"/>
              <a:t>Vielmehr soll Marktversagen jetzt vor jeder Intervention nachgewiesen werden.</a:t>
            </a:r>
          </a:p>
          <a:p>
            <a:pPr marL="861750" lvl="2" indent="-285750">
              <a:buFont typeface="Arial" panose="020B0604020202020204" pitchFamily="34" charset="0"/>
              <a:buChar char="•"/>
            </a:pPr>
            <a:endParaRPr lang="de-DE" sz="500" dirty="0"/>
          </a:p>
          <a:p>
            <a:pPr marL="573750" lvl="1" indent="-285750">
              <a:buFont typeface="Arial" panose="020B0604020202020204" pitchFamily="34" charset="0"/>
              <a:buChar char="•"/>
            </a:pPr>
            <a:r>
              <a:rPr lang="de-DE" sz="1400" dirty="0"/>
              <a:t>Voraussetzung  entspricht der EuGH-Rechtsprechung und der Kommissionspraxis zur Gewährleistung von Daseinsvorsorge in allen anderen Sektoren (vgl. z.B. für Interventionen für Breitbandversorgung oder  </a:t>
            </a:r>
            <a:r>
              <a:rPr lang="de-DE" sz="1400" dirty="0" smtClean="0"/>
              <a:t>Ladesäulen (Art. 36a AGVO neu)).</a:t>
            </a:r>
            <a:endParaRPr lang="de-DE" sz="1400" dirty="0"/>
          </a:p>
          <a:p>
            <a:pPr marL="573750" lvl="1" indent="-285750">
              <a:buFont typeface="Arial" panose="020B0604020202020204" pitchFamily="34" charset="0"/>
              <a:buChar char="•"/>
            </a:pPr>
            <a:endParaRPr lang="de-DE" dirty="0"/>
          </a:p>
        </p:txBody>
      </p:sp>
      <p:sp>
        <p:nvSpPr>
          <p:cNvPr id="4" name="Textplatzhalter 3"/>
          <p:cNvSpPr>
            <a:spLocks noGrp="1"/>
          </p:cNvSpPr>
          <p:nvPr>
            <p:ph type="body" sz="quarter" idx="13"/>
          </p:nvPr>
        </p:nvSpPr>
        <p:spPr/>
        <p:txBody>
          <a:bodyPr/>
          <a:lstStyle/>
          <a:p>
            <a:r>
              <a:rPr lang="de-DE" dirty="0"/>
              <a:t>Marktversagen als neue Voraussetzung für ÖPNV-Interventionen</a:t>
            </a:r>
          </a:p>
          <a:p>
            <a:endParaRPr lang="de-DE" dirty="0"/>
          </a:p>
        </p:txBody>
      </p:sp>
      <p:sp>
        <p:nvSpPr>
          <p:cNvPr id="5" name="Titel 4"/>
          <p:cNvSpPr>
            <a:spLocks noGrp="1"/>
          </p:cNvSpPr>
          <p:nvPr>
            <p:ph type="title"/>
          </p:nvPr>
        </p:nvSpPr>
        <p:spPr/>
        <p:txBody>
          <a:bodyPr/>
          <a:lstStyle/>
          <a:p>
            <a:r>
              <a:rPr lang="de-DE" dirty="0">
                <a:solidFill>
                  <a:srgbClr val="202A44"/>
                </a:solidFill>
              </a:rPr>
              <a:t>Warum jetzt?</a:t>
            </a:r>
            <a:endParaRPr lang="de-DE" dirty="0"/>
          </a:p>
        </p:txBody>
      </p:sp>
      <p:sp>
        <p:nvSpPr>
          <p:cNvPr id="6" name="Fußzeilenplatzhalter 1">
            <a:extLst>
              <a:ext uri="{FF2B5EF4-FFF2-40B4-BE49-F238E27FC236}">
                <a16:creationId xmlns:a16="http://schemas.microsoft.com/office/drawing/2014/main" id="{CD8A8FD6-7F45-F329-80F4-D134A2B570C2}"/>
              </a:ext>
            </a:extLst>
          </p:cNvPr>
          <p:cNvSpPr>
            <a:spLocks noGrp="1"/>
          </p:cNvSpPr>
          <p:nvPr>
            <p:ph type="ftr" sz="quarter" idx="11"/>
          </p:nvPr>
        </p:nvSpPr>
        <p:spPr>
          <a:xfrm>
            <a:off x="323850" y="0"/>
            <a:ext cx="648000" cy="6480175"/>
          </a:xfrm>
        </p:spPr>
        <p:txBody>
          <a:bodyPr/>
          <a:lstStyle/>
          <a:p>
            <a:r>
              <a:rPr lang="de-DE" dirty="0"/>
              <a:t>CBH Rechtsanwälte</a:t>
            </a:r>
          </a:p>
        </p:txBody>
      </p:sp>
    </p:spTree>
    <p:extLst>
      <p:ext uri="{BB962C8B-B14F-4D97-AF65-F5344CB8AC3E}">
        <p14:creationId xmlns:p14="http://schemas.microsoft.com/office/powerpoint/2010/main" val="265801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AC9DDAA2-0781-EA31-56A6-0699FC978DA1}"/>
              </a:ext>
            </a:extLst>
          </p:cNvPr>
          <p:cNvSpPr>
            <a:spLocks noGrp="1"/>
          </p:cNvSpPr>
          <p:nvPr>
            <p:ph type="ftr" sz="quarter" idx="11"/>
          </p:nvPr>
        </p:nvSpPr>
        <p:spPr/>
        <p:txBody>
          <a:bodyPr/>
          <a:lstStyle/>
          <a:p>
            <a:r>
              <a:rPr lang="de-DE" dirty="0"/>
              <a:t>CBH Rechtsanwälte</a:t>
            </a:r>
          </a:p>
        </p:txBody>
      </p:sp>
      <p:sp>
        <p:nvSpPr>
          <p:cNvPr id="4" name="Textplatzhalter 3">
            <a:extLst>
              <a:ext uri="{FF2B5EF4-FFF2-40B4-BE49-F238E27FC236}">
                <a16:creationId xmlns:a16="http://schemas.microsoft.com/office/drawing/2014/main" id="{C3CC55DB-2A81-0C06-EE87-3F7C4A90F06B}"/>
              </a:ext>
            </a:extLst>
          </p:cNvPr>
          <p:cNvSpPr>
            <a:spLocks noGrp="1"/>
          </p:cNvSpPr>
          <p:nvPr>
            <p:ph type="body" sz="quarter" idx="13"/>
          </p:nvPr>
        </p:nvSpPr>
        <p:spPr/>
        <p:txBody>
          <a:bodyPr/>
          <a:lstStyle/>
          <a:p>
            <a:r>
              <a:rPr lang="de-DE" dirty="0"/>
              <a:t>Marktversagen als neue Voraussetzung für ÖPNV-Interventionen</a:t>
            </a:r>
          </a:p>
          <a:p>
            <a:endParaRPr lang="de-DE" dirty="0"/>
          </a:p>
        </p:txBody>
      </p:sp>
      <p:sp>
        <p:nvSpPr>
          <p:cNvPr id="5" name="Titel 4">
            <a:extLst>
              <a:ext uri="{FF2B5EF4-FFF2-40B4-BE49-F238E27FC236}">
                <a16:creationId xmlns:a16="http://schemas.microsoft.com/office/drawing/2014/main" id="{09E068EA-3BA2-DE08-7828-D0E49F60EBB5}"/>
              </a:ext>
            </a:extLst>
          </p:cNvPr>
          <p:cNvSpPr>
            <a:spLocks noGrp="1"/>
          </p:cNvSpPr>
          <p:nvPr>
            <p:ph type="title"/>
          </p:nvPr>
        </p:nvSpPr>
        <p:spPr/>
        <p:txBody>
          <a:bodyPr/>
          <a:lstStyle/>
          <a:p>
            <a:r>
              <a:rPr lang="de-DE" dirty="0"/>
              <a:t>Wie wird das Marktversagen festgestellt?</a:t>
            </a:r>
          </a:p>
        </p:txBody>
      </p:sp>
      <p:sp>
        <p:nvSpPr>
          <p:cNvPr id="8" name="Inhaltsplatzhalter 2">
            <a:extLst>
              <a:ext uri="{FF2B5EF4-FFF2-40B4-BE49-F238E27FC236}">
                <a16:creationId xmlns:a16="http://schemas.microsoft.com/office/drawing/2014/main" id="{85242E51-4B54-F132-E295-AE260515C0A5}"/>
              </a:ext>
            </a:extLst>
          </p:cNvPr>
          <p:cNvSpPr>
            <a:spLocks noGrp="1"/>
          </p:cNvSpPr>
          <p:nvPr>
            <p:ph idx="1"/>
          </p:nvPr>
        </p:nvSpPr>
        <p:spPr>
          <a:xfrm>
            <a:off x="1511300" y="1886990"/>
            <a:ext cx="9505950" cy="4172988"/>
          </a:xfrm>
        </p:spPr>
        <p:txBody>
          <a:bodyPr/>
          <a:lstStyle/>
          <a:p>
            <a:pPr marL="285750" indent="-285750">
              <a:buFont typeface="Arial" panose="020B0604020202020204" pitchFamily="34" charset="0"/>
              <a:buChar char="•"/>
            </a:pPr>
            <a:r>
              <a:rPr lang="de-DE" sz="1600" dirty="0"/>
              <a:t>Vor jeder Intervention (öDA oder AVen) bedarf es </a:t>
            </a:r>
          </a:p>
          <a:p>
            <a:pPr marL="792480" lvl="1" indent="-342900">
              <a:spcBef>
                <a:spcPts val="600"/>
              </a:spcBef>
              <a:spcAft>
                <a:spcPts val="600"/>
              </a:spcAft>
              <a:buFont typeface="+mj-lt"/>
              <a:buAutoNum type="arabicPeriod"/>
            </a:pPr>
            <a:r>
              <a:rPr lang="de-DE" sz="1200" b="1" dirty="0">
                <a:solidFill>
                  <a:srgbClr val="202A44"/>
                </a:solidFill>
              </a:rPr>
              <a:t>Bedarfsanalyse:</a:t>
            </a:r>
            <a:r>
              <a:rPr lang="de-DE" sz="1200" dirty="0">
                <a:solidFill>
                  <a:srgbClr val="202A44"/>
                </a:solidFill>
              </a:rPr>
              <a:t> Prüfen, ob eine Nachfrage seitens der Nutzer besteht;</a:t>
            </a:r>
          </a:p>
          <a:p>
            <a:pPr marL="792480" lvl="1" indent="-342900">
              <a:spcBef>
                <a:spcPts val="600"/>
              </a:spcBef>
              <a:spcAft>
                <a:spcPts val="600"/>
              </a:spcAft>
              <a:buFont typeface="+mj-lt"/>
              <a:buAutoNum type="arabicPeriod"/>
            </a:pPr>
            <a:r>
              <a:rPr lang="de-DE" sz="1200" b="1" dirty="0">
                <a:solidFill>
                  <a:srgbClr val="202A44"/>
                </a:solidFill>
              </a:rPr>
              <a:t>Marktanalyse: </a:t>
            </a:r>
            <a:r>
              <a:rPr lang="de-DE" sz="1200" dirty="0">
                <a:solidFill>
                  <a:srgbClr val="202A44"/>
                </a:solidFill>
              </a:rPr>
              <a:t>Prüfen, ob diese Nachfrage von den Marktteilnehmern nicht, und sei es nur teilweise, ohne gemeinwirtschaftliche Verpflichtungen befriedigt werden kann;</a:t>
            </a:r>
          </a:p>
          <a:p>
            <a:pPr marL="792480" lvl="1" indent="-342900">
              <a:spcBef>
                <a:spcPts val="600"/>
              </a:spcBef>
              <a:spcAft>
                <a:spcPts val="600"/>
              </a:spcAft>
              <a:buFont typeface="+mj-lt"/>
              <a:buAutoNum type="arabicPeriod"/>
            </a:pPr>
            <a:r>
              <a:rPr lang="de-DE" sz="1200" b="1" dirty="0">
                <a:solidFill>
                  <a:srgbClr val="202A44"/>
                </a:solidFill>
              </a:rPr>
              <a:t>Interventionsanalyse: </a:t>
            </a:r>
            <a:r>
              <a:rPr lang="de-DE" sz="1200" dirty="0">
                <a:solidFill>
                  <a:srgbClr val="202A44"/>
                </a:solidFill>
              </a:rPr>
              <a:t>Dem Ansatz den Vorzug geben, der zur Erfüllung des so ermittelten Bedarfs die Grundfreiheiten am wenigsten einschränkt und das ordnungsgemäße Funktionieren des Binnenmarkts am wenigsten beeinträchtigt.</a:t>
            </a:r>
            <a:endParaRPr lang="de-DE" sz="1200" dirty="0"/>
          </a:p>
          <a:p>
            <a:pPr marL="573750" lvl="2" indent="-285750">
              <a:lnSpc>
                <a:spcPct val="100000"/>
              </a:lnSpc>
              <a:spcBef>
                <a:spcPts val="0"/>
              </a:spcBef>
              <a:buFont typeface="Arial" panose="020B0604020202020204" pitchFamily="34" charset="0"/>
              <a:buChar char="•"/>
            </a:pPr>
            <a:endParaRPr lang="de-DE" sz="400" dirty="0"/>
          </a:p>
          <a:p>
            <a:pPr marL="573750" lvl="2" indent="-285750">
              <a:lnSpc>
                <a:spcPct val="100000"/>
              </a:lnSpc>
              <a:spcAft>
                <a:spcPts val="600"/>
              </a:spcAft>
              <a:buFont typeface="Arial" panose="020B0604020202020204" pitchFamily="34" charset="0"/>
              <a:buChar char="•"/>
            </a:pPr>
            <a:r>
              <a:rPr lang="de-DE" sz="1200" dirty="0"/>
              <a:t>Nur Nr. 1 </a:t>
            </a:r>
            <a:r>
              <a:rPr lang="de-DE" sz="1200" dirty="0" smtClean="0"/>
              <a:t>muss obligatorisch durchgeführt werden; </a:t>
            </a:r>
            <a:endParaRPr lang="de-DE" sz="1200" dirty="0"/>
          </a:p>
          <a:p>
            <a:pPr marL="573750" lvl="2" indent="-285750">
              <a:lnSpc>
                <a:spcPct val="100000"/>
              </a:lnSpc>
              <a:spcAft>
                <a:spcPts val="600"/>
              </a:spcAft>
              <a:buFont typeface="Arial" panose="020B0604020202020204" pitchFamily="34" charset="0"/>
              <a:buChar char="•"/>
            </a:pPr>
            <a:r>
              <a:rPr lang="de-DE" sz="1200" dirty="0"/>
              <a:t>Nr. 2 und 3 gelten hingegen nur für Dienste, bei den „Recht auf freien Zugang“ besteht</a:t>
            </a:r>
          </a:p>
          <a:p>
            <a:pPr marL="898525" lvl="2" indent="-285750">
              <a:lnSpc>
                <a:spcPct val="100000"/>
              </a:lnSpc>
              <a:spcAft>
                <a:spcPts val="600"/>
              </a:spcAft>
              <a:buFont typeface="Arial" panose="020B0604020202020204" pitchFamily="34" charset="0"/>
              <a:buChar char="•"/>
            </a:pPr>
            <a:r>
              <a:rPr lang="de-DE" sz="1200" dirty="0"/>
              <a:t>In Deutschland gilt Vorrang der Eigenwirtschaftlichkeit für § 42 u. 44 Linien(bedarfs)verkehre, </a:t>
            </a:r>
          </a:p>
          <a:p>
            <a:pPr marL="898525" lvl="2" indent="-285750">
              <a:lnSpc>
                <a:spcPct val="100000"/>
              </a:lnSpc>
              <a:spcAft>
                <a:spcPts val="600"/>
              </a:spcAft>
              <a:buFont typeface="Arial" panose="020B0604020202020204" pitchFamily="34" charset="0"/>
              <a:buChar char="•"/>
            </a:pPr>
            <a:r>
              <a:rPr lang="de-DE" sz="1200" dirty="0"/>
              <a:t>gleichzeitig gilt jedoch auch für diese Verkehre das Verbot der Doppelgenehmigung gem. § 13 II Nr. 3 PBefG; zumindest die EU-Kom hält das für eine regulierten Dienst, ohne Recht auf freien Zugang.</a:t>
            </a:r>
          </a:p>
          <a:p>
            <a:pPr marL="792480" lvl="1" indent="-342900">
              <a:spcBef>
                <a:spcPts val="600"/>
              </a:spcBef>
              <a:spcAft>
                <a:spcPts val="600"/>
              </a:spcAft>
              <a:buFont typeface="+mj-lt"/>
              <a:buAutoNum type="arabicPeriod"/>
            </a:pPr>
            <a:endParaRPr lang="de-DE" sz="1200" dirty="0">
              <a:solidFill>
                <a:srgbClr val="202A44"/>
              </a:solidFill>
            </a:endParaRPr>
          </a:p>
        </p:txBody>
      </p:sp>
    </p:spTree>
    <p:extLst>
      <p:ext uri="{BB962C8B-B14F-4D97-AF65-F5344CB8AC3E}">
        <p14:creationId xmlns:p14="http://schemas.microsoft.com/office/powerpoint/2010/main" val="3782963519"/>
      </p:ext>
    </p:extLst>
  </p:cSld>
  <p:clrMapOvr>
    <a:masterClrMapping/>
  </p:clrMapOvr>
</p:sld>
</file>

<file path=ppt/theme/theme1.xml><?xml version="1.0" encoding="utf-8"?>
<a:theme xmlns:a="http://schemas.openxmlformats.org/drawingml/2006/main" name="CBH PowerPoint Master">
  <a:themeElements>
    <a:clrScheme name="CBH">
      <a:dk1>
        <a:srgbClr val="202A44"/>
      </a:dk1>
      <a:lt1>
        <a:sysClr val="window" lastClr="FFFFFF"/>
      </a:lt1>
      <a:dk2>
        <a:srgbClr val="44546A"/>
      </a:dk2>
      <a:lt2>
        <a:srgbClr val="E7E6E6"/>
      </a:lt2>
      <a:accent1>
        <a:srgbClr val="A56F3A"/>
      </a:accent1>
      <a:accent2>
        <a:srgbClr val="202A44"/>
      </a:accent2>
      <a:accent3>
        <a:srgbClr val="C7CACF"/>
      </a:accent3>
      <a:accent4>
        <a:srgbClr val="A56F3A"/>
      </a:accent4>
      <a:accent5>
        <a:srgbClr val="202A44"/>
      </a:accent5>
      <a:accent6>
        <a:srgbClr val="C7CACF"/>
      </a:accent6>
      <a:hlink>
        <a:srgbClr val="A56F3A"/>
      </a:hlink>
      <a:folHlink>
        <a:srgbClr val="A56F3A"/>
      </a:folHlink>
    </a:clrScheme>
    <a:fontScheme name="CBH">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Kundendatei_CBH_04.potx" id="{DFC1913E-B15F-4451-BEC1-A65A78AEE460}" vid="{F4E162D0-1EB0-464B-B8BB-3B6F214BF01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CBH PowerPoint Master</Template>
  <TotalTime>0</TotalTime>
  <Words>1733</Words>
  <Application>Microsoft Office PowerPoint</Application>
  <PresentationFormat>Benutzerdefiniert</PresentationFormat>
  <Paragraphs>160</Paragraphs>
  <Slides>14</Slides>
  <Notes>3</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Century Gothic</vt:lpstr>
      <vt:lpstr>CBH PowerPoint Master</vt:lpstr>
      <vt:lpstr>Marktversagen als neue Voraussetzung für ÖPNV-Interventionen  – Was hat es damit auf sich?  Die neuen Auslegungsleitlinien der EU-Kommission zur VO (EG) Nr. 1370/2007</vt:lpstr>
      <vt:lpstr>PowerPoint-Präsentation</vt:lpstr>
      <vt:lpstr>CBH Auf einen Blick</vt:lpstr>
      <vt:lpstr>Inhalte</vt:lpstr>
      <vt:lpstr>Die neuen Auslegungsleitlinien - Hintergrund</vt:lpstr>
      <vt:lpstr>Kernaussage VO (EG) 1370/2007</vt:lpstr>
      <vt:lpstr>Gamechanger: Neue Voraussetzung „Marktversagen“ </vt:lpstr>
      <vt:lpstr>Warum jetzt?</vt:lpstr>
      <vt:lpstr>Wie wird das Marktversagen festgestellt?</vt:lpstr>
      <vt:lpstr>Was erfordert die vorherige Bedarfsanalyse?</vt:lpstr>
      <vt:lpstr>Welche Anforderungen sind an die Analyse des Marktangebots zu stellen?</vt:lpstr>
      <vt:lpstr>Was gilt für die Interventionsanalyse</vt:lpstr>
      <vt:lpstr>Fazit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Dachzeile</dc:title>
  <dc:creator>Anne Hagenhoff</dc:creator>
  <cp:lastModifiedBy>Deuster, Jan / CBH-Rechtsanwälte, Köln</cp:lastModifiedBy>
  <cp:revision>49</cp:revision>
  <dcterms:created xsi:type="dcterms:W3CDTF">2021-07-19T07:03:13Z</dcterms:created>
  <dcterms:modified xsi:type="dcterms:W3CDTF">2024-04-16T13:50:24Z</dcterms:modified>
</cp:coreProperties>
</file>